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9" r:id="rId3"/>
    <p:sldId id="260" r:id="rId4"/>
    <p:sldId id="283" r:id="rId5"/>
    <p:sldId id="262" r:id="rId6"/>
    <p:sldId id="280" r:id="rId7"/>
    <p:sldId id="277" r:id="rId8"/>
    <p:sldId id="265" r:id="rId9"/>
    <p:sldId id="275" r:id="rId10"/>
    <p:sldId id="266" r:id="rId11"/>
    <p:sldId id="276" r:id="rId12"/>
    <p:sldId id="267" r:id="rId13"/>
    <p:sldId id="281" r:id="rId14"/>
    <p:sldId id="270" r:id="rId15"/>
    <p:sldId id="268" r:id="rId16"/>
    <p:sldId id="27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77D"/>
    <a:srgbClr val="E1939A"/>
    <a:srgbClr val="FA957A"/>
    <a:srgbClr val="41ED49"/>
    <a:srgbClr val="053B08"/>
    <a:srgbClr val="3D41EB"/>
    <a:srgbClr val="F571D0"/>
    <a:srgbClr val="825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70" autoAdjust="0"/>
    <p:restoredTop sz="94660"/>
  </p:normalViewPr>
  <p:slideViewPr>
    <p:cSldViewPr>
      <p:cViewPr varScale="1">
        <p:scale>
          <a:sx n="68" d="100"/>
          <a:sy n="68" d="100"/>
        </p:scale>
        <p:origin x="12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>
            <a:extLst>
              <a:ext uri="{FF2B5EF4-FFF2-40B4-BE49-F238E27FC236}">
                <a16:creationId xmlns:a16="http://schemas.microsoft.com/office/drawing/2014/main" id="{B354CCD1-F331-4842-85FA-3AF38C81B8D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4611" name="Rectangle 3">
            <a:extLst>
              <a:ext uri="{FF2B5EF4-FFF2-40B4-BE49-F238E27FC236}">
                <a16:creationId xmlns:a16="http://schemas.microsoft.com/office/drawing/2014/main" id="{4EFEBF9F-3D08-4D91-B0B0-A686D05ED8A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4612" name="Rectangle 4">
            <a:extLst>
              <a:ext uri="{FF2B5EF4-FFF2-40B4-BE49-F238E27FC236}">
                <a16:creationId xmlns:a16="http://schemas.microsoft.com/office/drawing/2014/main" id="{498BF3F7-E626-478E-B3CB-C872C4D6163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4613" name="Rectangle 5">
            <a:extLst>
              <a:ext uri="{FF2B5EF4-FFF2-40B4-BE49-F238E27FC236}">
                <a16:creationId xmlns:a16="http://schemas.microsoft.com/office/drawing/2014/main" id="{570F02BE-C8D7-4A0A-A0EB-44BD1EF6ED9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53F6F9-8EAF-4CEE-85A3-D62E4FBAD3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>
            <a:extLst>
              <a:ext uri="{FF2B5EF4-FFF2-40B4-BE49-F238E27FC236}">
                <a16:creationId xmlns:a16="http://schemas.microsoft.com/office/drawing/2014/main" id="{7E255935-91D0-48F5-9AA4-6BA628FEB0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3587" name="Rectangle 3">
            <a:extLst>
              <a:ext uri="{FF2B5EF4-FFF2-40B4-BE49-F238E27FC236}">
                <a16:creationId xmlns:a16="http://schemas.microsoft.com/office/drawing/2014/main" id="{296F358E-3DDB-44A5-B554-B34A27FFD25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3588" name="Rectangle 4">
            <a:extLst>
              <a:ext uri="{FF2B5EF4-FFF2-40B4-BE49-F238E27FC236}">
                <a16:creationId xmlns:a16="http://schemas.microsoft.com/office/drawing/2014/main" id="{D4D18C70-D842-4F2B-BC79-8713A34090E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3589" name="Rectangle 5">
            <a:extLst>
              <a:ext uri="{FF2B5EF4-FFF2-40B4-BE49-F238E27FC236}">
                <a16:creationId xmlns:a16="http://schemas.microsoft.com/office/drawing/2014/main" id="{10240E24-11EE-4E1D-B6BB-797A4464CF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23590" name="Rectangle 6">
            <a:extLst>
              <a:ext uri="{FF2B5EF4-FFF2-40B4-BE49-F238E27FC236}">
                <a16:creationId xmlns:a16="http://schemas.microsoft.com/office/drawing/2014/main" id="{7297A2C9-B0A4-4BE5-A127-19FADC30F9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23591" name="Rectangle 7">
            <a:extLst>
              <a:ext uri="{FF2B5EF4-FFF2-40B4-BE49-F238E27FC236}">
                <a16:creationId xmlns:a16="http://schemas.microsoft.com/office/drawing/2014/main" id="{46140ECD-5F46-4F02-819A-25E387AC5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8555E4-C338-4C3D-91A4-9290E553CC8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5B72B7-CC53-48DF-8C8D-48EFC746A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1DAD12-162E-4569-9252-5A3E37743A4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325634" name="Rectangle 2">
            <a:extLst>
              <a:ext uri="{FF2B5EF4-FFF2-40B4-BE49-F238E27FC236}">
                <a16:creationId xmlns:a16="http://schemas.microsoft.com/office/drawing/2014/main" id="{A71506AF-AC7D-4C8F-93DB-9F42DC2DF0A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06A6E72B-5359-44C5-939D-FC3E4F608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E62AF59-BB9C-40D1-9B49-BD9C6A5736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E87AF1-8174-4CA1-B34A-3AEFFC1DED5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34850" name="Rectangle 2">
            <a:extLst>
              <a:ext uri="{FF2B5EF4-FFF2-40B4-BE49-F238E27FC236}">
                <a16:creationId xmlns:a16="http://schemas.microsoft.com/office/drawing/2014/main" id="{CB637CAA-C28C-4285-A2F2-97E2160077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>
            <a:extLst>
              <a:ext uri="{FF2B5EF4-FFF2-40B4-BE49-F238E27FC236}">
                <a16:creationId xmlns:a16="http://schemas.microsoft.com/office/drawing/2014/main" id="{5988D369-2BAB-4A02-AB29-FAFA6657C1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5230AB6-97E7-4BC6-A95F-080D4B6B62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BA473B-900A-412E-B110-D12E16A14064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35874" name="Rectangle 2">
            <a:extLst>
              <a:ext uri="{FF2B5EF4-FFF2-40B4-BE49-F238E27FC236}">
                <a16:creationId xmlns:a16="http://schemas.microsoft.com/office/drawing/2014/main" id="{02448A1E-27C2-4A36-BF0F-AEFE2F26927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>
            <a:extLst>
              <a:ext uri="{FF2B5EF4-FFF2-40B4-BE49-F238E27FC236}">
                <a16:creationId xmlns:a16="http://schemas.microsoft.com/office/drawing/2014/main" id="{1C978BBF-1DC6-4215-A62D-0481F5C1E6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E81918-235C-4CEE-A6F3-CBED39C26E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B2FA51-7CFA-4F89-B3D4-950ABAC8E398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36898" name="Rectangle 2">
            <a:extLst>
              <a:ext uri="{FF2B5EF4-FFF2-40B4-BE49-F238E27FC236}">
                <a16:creationId xmlns:a16="http://schemas.microsoft.com/office/drawing/2014/main" id="{C08772E1-800A-48C5-856D-46D0EEF275D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>
            <a:extLst>
              <a:ext uri="{FF2B5EF4-FFF2-40B4-BE49-F238E27FC236}">
                <a16:creationId xmlns:a16="http://schemas.microsoft.com/office/drawing/2014/main" id="{BF93ED3A-5B7C-4EF5-ACBF-6A000984D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0E5E82-8694-425B-8366-4DD0369027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233725-0503-468A-80C8-1A4299563D9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43042" name="Rectangle 2">
            <a:extLst>
              <a:ext uri="{FF2B5EF4-FFF2-40B4-BE49-F238E27FC236}">
                <a16:creationId xmlns:a16="http://schemas.microsoft.com/office/drawing/2014/main" id="{CF37009A-0DE8-4D99-AA43-B299ADEE08A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>
            <a:extLst>
              <a:ext uri="{FF2B5EF4-FFF2-40B4-BE49-F238E27FC236}">
                <a16:creationId xmlns:a16="http://schemas.microsoft.com/office/drawing/2014/main" id="{CC7B4FB4-3C07-4D44-85B4-BED60AA4C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4232F0-7F16-4B51-9E35-AEB437A37F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D1B93-2258-4785-AEFD-7F291704C433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38946" name="Rectangle 2">
            <a:extLst>
              <a:ext uri="{FF2B5EF4-FFF2-40B4-BE49-F238E27FC236}">
                <a16:creationId xmlns:a16="http://schemas.microsoft.com/office/drawing/2014/main" id="{CE82EF2A-B8A1-4343-95FD-69F75FB7CF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7" name="Rectangle 3">
            <a:extLst>
              <a:ext uri="{FF2B5EF4-FFF2-40B4-BE49-F238E27FC236}">
                <a16:creationId xmlns:a16="http://schemas.microsoft.com/office/drawing/2014/main" id="{19123A15-B6DD-470C-AD6A-F9DFBA74C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7B592D6-6CCF-4E98-9B5A-9A648C8CBC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68766-7D09-4502-9F97-1B93116A4B3F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39970" name="Rectangle 2">
            <a:extLst>
              <a:ext uri="{FF2B5EF4-FFF2-40B4-BE49-F238E27FC236}">
                <a16:creationId xmlns:a16="http://schemas.microsoft.com/office/drawing/2014/main" id="{B6F56F8B-D598-4CA6-AB24-47524726B0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65A5EB88-D4FE-4597-8EBB-C8C5AD31D5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A07BB2A-C2F2-46AD-977D-5994049DE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0566EA-C97B-44E1-BE88-76328CB827E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40994" name="Rectangle 2">
            <a:extLst>
              <a:ext uri="{FF2B5EF4-FFF2-40B4-BE49-F238E27FC236}">
                <a16:creationId xmlns:a16="http://schemas.microsoft.com/office/drawing/2014/main" id="{0BC0217F-53F6-42CC-B23E-EA5FD0809E1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>
            <a:extLst>
              <a:ext uri="{FF2B5EF4-FFF2-40B4-BE49-F238E27FC236}">
                <a16:creationId xmlns:a16="http://schemas.microsoft.com/office/drawing/2014/main" id="{69F413C6-319A-4B38-84E8-F696270F98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E3DA6AE-407B-45DE-B4BE-EF02DC6059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7B33E-D09D-426F-9085-7F6447573B7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26658" name="Rectangle 2">
            <a:extLst>
              <a:ext uri="{FF2B5EF4-FFF2-40B4-BE49-F238E27FC236}">
                <a16:creationId xmlns:a16="http://schemas.microsoft.com/office/drawing/2014/main" id="{CA3FF4D9-7370-4F78-95A3-FE4FF27745F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>
            <a:extLst>
              <a:ext uri="{FF2B5EF4-FFF2-40B4-BE49-F238E27FC236}">
                <a16:creationId xmlns:a16="http://schemas.microsoft.com/office/drawing/2014/main" id="{83B82034-1D29-48A3-8E54-08CDD2666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0FB567F-C11E-4E0D-A38F-80C2FB5E6A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CA7075-A1B7-4AF6-AE2B-2DC127E6C5D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27682" name="Rectangle 2">
            <a:extLst>
              <a:ext uri="{FF2B5EF4-FFF2-40B4-BE49-F238E27FC236}">
                <a16:creationId xmlns:a16="http://schemas.microsoft.com/office/drawing/2014/main" id="{B689FA8F-F2D0-4744-8041-978A681E86E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08D83144-3FDE-415A-98B2-5ED1DA7AE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CBAB8DA-1FA3-41CF-B6D3-0F9E55A17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38D9A8-180A-4E46-9CCD-C0A7BC1759F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50210" name="Rectangle 2">
            <a:extLst>
              <a:ext uri="{FF2B5EF4-FFF2-40B4-BE49-F238E27FC236}">
                <a16:creationId xmlns:a16="http://schemas.microsoft.com/office/drawing/2014/main" id="{DF680C42-434E-41B4-A85B-F3495B265F1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5AEEE746-84C5-422C-8395-7D8A44000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B4FD31-8A4F-4D2A-8830-E34ADE6105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9BED3-B75E-4FCF-93EB-CEA9E943AD7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28706" name="Rectangle 2">
            <a:extLst>
              <a:ext uri="{FF2B5EF4-FFF2-40B4-BE49-F238E27FC236}">
                <a16:creationId xmlns:a16="http://schemas.microsoft.com/office/drawing/2014/main" id="{A9662C73-B1FE-48E8-9101-8F850754C8A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>
            <a:extLst>
              <a:ext uri="{FF2B5EF4-FFF2-40B4-BE49-F238E27FC236}">
                <a16:creationId xmlns:a16="http://schemas.microsoft.com/office/drawing/2014/main" id="{2E8584F7-9731-411D-8BB0-D60B777C7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33AB79-6355-47A0-A0DA-BBF2DBB98E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8B090A-351E-489F-9D01-8BCC85F29F5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29730" name="Rectangle 2">
            <a:extLst>
              <a:ext uri="{FF2B5EF4-FFF2-40B4-BE49-F238E27FC236}">
                <a16:creationId xmlns:a16="http://schemas.microsoft.com/office/drawing/2014/main" id="{998B13F2-3E55-4DE2-840D-E2EEA653A93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7570ABCF-63E5-4A5B-BD2B-B6482C7E3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206970E-9ADC-4CE2-BB29-ABB01CC1D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04CAA4-1CC8-4312-9CF9-A8A32411568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31778" name="Rectangle 2">
            <a:extLst>
              <a:ext uri="{FF2B5EF4-FFF2-40B4-BE49-F238E27FC236}">
                <a16:creationId xmlns:a16="http://schemas.microsoft.com/office/drawing/2014/main" id="{F007C9D9-FCF2-4D9D-B700-C684B2D8604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>
            <a:extLst>
              <a:ext uri="{FF2B5EF4-FFF2-40B4-BE49-F238E27FC236}">
                <a16:creationId xmlns:a16="http://schemas.microsoft.com/office/drawing/2014/main" id="{5E0C5FDE-74AE-4AC3-98C2-566536996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D054310-9457-4736-A339-1E3D957ED2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70600D-F1B0-4BE8-B1D5-EE5186D94B3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32802" name="Rectangle 2">
            <a:extLst>
              <a:ext uri="{FF2B5EF4-FFF2-40B4-BE49-F238E27FC236}">
                <a16:creationId xmlns:a16="http://schemas.microsoft.com/office/drawing/2014/main" id="{F8E7A060-62AB-4408-9DCF-C03BE246772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>
            <a:extLst>
              <a:ext uri="{FF2B5EF4-FFF2-40B4-BE49-F238E27FC236}">
                <a16:creationId xmlns:a16="http://schemas.microsoft.com/office/drawing/2014/main" id="{F9B694CD-89D0-42CA-BE0C-89FFCEB1F2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69F18B7-E8B4-449F-838E-353875D8F7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EC0491-924C-4CD7-A04F-07C52C31167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33826" name="Rectangle 2">
            <a:extLst>
              <a:ext uri="{FF2B5EF4-FFF2-40B4-BE49-F238E27FC236}">
                <a16:creationId xmlns:a16="http://schemas.microsoft.com/office/drawing/2014/main" id="{50DF94C9-364B-429D-9FD2-114813497BD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>
            <a:extLst>
              <a:ext uri="{FF2B5EF4-FFF2-40B4-BE49-F238E27FC236}">
                <a16:creationId xmlns:a16="http://schemas.microsoft.com/office/drawing/2014/main" id="{E319AC2A-1379-4767-A5C6-34C9D9882C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562" name="Group 2">
            <a:extLst>
              <a:ext uri="{FF2B5EF4-FFF2-40B4-BE49-F238E27FC236}">
                <a16:creationId xmlns:a16="http://schemas.microsoft.com/office/drawing/2014/main" id="{4FA341D9-74CE-4BFC-AC8F-F1A748D0A75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22563" name="Rectangle 3">
              <a:extLst>
                <a:ext uri="{FF2B5EF4-FFF2-40B4-BE49-F238E27FC236}">
                  <a16:creationId xmlns:a16="http://schemas.microsoft.com/office/drawing/2014/main" id="{83EA8B44-C67E-4744-89E1-437C870AA8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564" name="Rectangle 4">
              <a:extLst>
                <a:ext uri="{FF2B5EF4-FFF2-40B4-BE49-F238E27FC236}">
                  <a16:creationId xmlns:a16="http://schemas.microsoft.com/office/drawing/2014/main" id="{261300C9-D778-4282-A974-76C10878882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565" name="Rectangle 5">
              <a:extLst>
                <a:ext uri="{FF2B5EF4-FFF2-40B4-BE49-F238E27FC236}">
                  <a16:creationId xmlns:a16="http://schemas.microsoft.com/office/drawing/2014/main" id="{BBE147FF-2C17-44F8-BC05-CC8A51975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2566" name="Group 6">
              <a:extLst>
                <a:ext uri="{FF2B5EF4-FFF2-40B4-BE49-F238E27FC236}">
                  <a16:creationId xmlns:a16="http://schemas.microsoft.com/office/drawing/2014/main" id="{C538B48C-DB41-4630-BF62-5BB7AA2C8E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22567" name="Group 7">
                <a:extLst>
                  <a:ext uri="{FF2B5EF4-FFF2-40B4-BE49-F238E27FC236}">
                    <a16:creationId xmlns:a16="http://schemas.microsoft.com/office/drawing/2014/main" id="{DA2AAA88-3E5D-4488-B17E-56A134D954D9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22568" name="Group 8">
                  <a:extLst>
                    <a:ext uri="{FF2B5EF4-FFF2-40B4-BE49-F238E27FC236}">
                      <a16:creationId xmlns:a16="http://schemas.microsoft.com/office/drawing/2014/main" id="{DC91FD81-FED7-4CB7-BC01-82D14BA6EE06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22569" name="Group 9">
                    <a:extLst>
                      <a:ext uri="{FF2B5EF4-FFF2-40B4-BE49-F238E27FC236}">
                        <a16:creationId xmlns:a16="http://schemas.microsoft.com/office/drawing/2014/main" id="{D81CB1F7-9DEC-474D-8E4E-50999FFF77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22570" name="Freeform 10">
                      <a:extLst>
                        <a:ext uri="{FF2B5EF4-FFF2-40B4-BE49-F238E27FC236}">
                          <a16:creationId xmlns:a16="http://schemas.microsoft.com/office/drawing/2014/main" id="{81C9498D-5B1E-4D9B-98DA-33E8FF2CC0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571" name="Freeform 11">
                      <a:extLst>
                        <a:ext uri="{FF2B5EF4-FFF2-40B4-BE49-F238E27FC236}">
                          <a16:creationId xmlns:a16="http://schemas.microsoft.com/office/drawing/2014/main" id="{5DC26710-4BD1-40AB-99B5-B7B05093BA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2572" name="Oval 12">
                    <a:extLst>
                      <a:ext uri="{FF2B5EF4-FFF2-40B4-BE49-F238E27FC236}">
                        <a16:creationId xmlns:a16="http://schemas.microsoft.com/office/drawing/2014/main" id="{997DA1BF-B8BB-44B8-9375-8F963400FA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2573" name="Freeform 13">
                    <a:extLst>
                      <a:ext uri="{FF2B5EF4-FFF2-40B4-BE49-F238E27FC236}">
                        <a16:creationId xmlns:a16="http://schemas.microsoft.com/office/drawing/2014/main" id="{838CA32A-FBF5-44CA-A9D2-5FB6FB1082C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2574" name="Freeform 14">
                    <a:extLst>
                      <a:ext uri="{FF2B5EF4-FFF2-40B4-BE49-F238E27FC236}">
                        <a16:creationId xmlns:a16="http://schemas.microsoft.com/office/drawing/2014/main" id="{5579CE5C-445B-4774-89C0-0E790E731B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2575" name="Freeform 15">
                    <a:extLst>
                      <a:ext uri="{FF2B5EF4-FFF2-40B4-BE49-F238E27FC236}">
                        <a16:creationId xmlns:a16="http://schemas.microsoft.com/office/drawing/2014/main" id="{2BB38B97-3574-4E77-A2BE-0EA8E8949A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2576" name="Freeform 16">
                    <a:extLst>
                      <a:ext uri="{FF2B5EF4-FFF2-40B4-BE49-F238E27FC236}">
                        <a16:creationId xmlns:a16="http://schemas.microsoft.com/office/drawing/2014/main" id="{10FBBFC5-34A3-4AD2-9E3A-7D0E351B2D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2577" name="Freeform 17">
                    <a:extLst>
                      <a:ext uri="{FF2B5EF4-FFF2-40B4-BE49-F238E27FC236}">
                        <a16:creationId xmlns:a16="http://schemas.microsoft.com/office/drawing/2014/main" id="{A828FED1-CA99-480F-8A10-51777A5262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322578" name="Picture 18">
                  <a:extLst>
                    <a:ext uri="{FF2B5EF4-FFF2-40B4-BE49-F238E27FC236}">
                      <a16:creationId xmlns:a16="http://schemas.microsoft.com/office/drawing/2014/main" id="{04D35D7C-7F1C-4BD2-BB63-C113D3063D4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79" name="Picture 19">
                  <a:extLst>
                    <a:ext uri="{FF2B5EF4-FFF2-40B4-BE49-F238E27FC236}">
                      <a16:creationId xmlns:a16="http://schemas.microsoft.com/office/drawing/2014/main" id="{36F54CE7-D409-4B4D-BC37-6B6DAA72FCFD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0" name="Picture 20">
                  <a:extLst>
                    <a:ext uri="{FF2B5EF4-FFF2-40B4-BE49-F238E27FC236}">
                      <a16:creationId xmlns:a16="http://schemas.microsoft.com/office/drawing/2014/main" id="{F512343F-DEFC-4F73-876E-FBCBD979DF9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1" name="Picture 21">
                  <a:extLst>
                    <a:ext uri="{FF2B5EF4-FFF2-40B4-BE49-F238E27FC236}">
                      <a16:creationId xmlns:a16="http://schemas.microsoft.com/office/drawing/2014/main" id="{2DBA1D68-6DCC-4160-B0BE-415E66420443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2" name="Picture 22">
                  <a:extLst>
                    <a:ext uri="{FF2B5EF4-FFF2-40B4-BE49-F238E27FC236}">
                      <a16:creationId xmlns:a16="http://schemas.microsoft.com/office/drawing/2014/main" id="{701514D7-595A-43B4-B25F-0CC0F44A3E41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3" name="Picture 23">
                  <a:extLst>
                    <a:ext uri="{FF2B5EF4-FFF2-40B4-BE49-F238E27FC236}">
                      <a16:creationId xmlns:a16="http://schemas.microsoft.com/office/drawing/2014/main" id="{CB63B3DD-DA83-47D3-89FB-3F534B5161B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4" name="Picture 24">
                  <a:extLst>
                    <a:ext uri="{FF2B5EF4-FFF2-40B4-BE49-F238E27FC236}">
                      <a16:creationId xmlns:a16="http://schemas.microsoft.com/office/drawing/2014/main" id="{80F9ED84-E125-46E8-8ADF-5E188752BD2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5" name="Picture 25">
                  <a:extLst>
                    <a:ext uri="{FF2B5EF4-FFF2-40B4-BE49-F238E27FC236}">
                      <a16:creationId xmlns:a16="http://schemas.microsoft.com/office/drawing/2014/main" id="{683BA389-47E2-46BC-8950-88DC9BD3973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322586" name="Group 26">
                <a:extLst>
                  <a:ext uri="{FF2B5EF4-FFF2-40B4-BE49-F238E27FC236}">
                    <a16:creationId xmlns:a16="http://schemas.microsoft.com/office/drawing/2014/main" id="{CF9A3915-AC6D-4CDF-A518-B6018EC3A02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22587" name="Picture 27">
                  <a:extLst>
                    <a:ext uri="{FF2B5EF4-FFF2-40B4-BE49-F238E27FC236}">
                      <a16:creationId xmlns:a16="http://schemas.microsoft.com/office/drawing/2014/main" id="{0026CB3C-128A-4FCA-B23D-F16265B78692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8" name="Picture 28">
                  <a:extLst>
                    <a:ext uri="{FF2B5EF4-FFF2-40B4-BE49-F238E27FC236}">
                      <a16:creationId xmlns:a16="http://schemas.microsoft.com/office/drawing/2014/main" id="{8A0B8146-C27E-4029-9233-0B21C1E9CE7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89" name="Picture 29">
                  <a:extLst>
                    <a:ext uri="{FF2B5EF4-FFF2-40B4-BE49-F238E27FC236}">
                      <a16:creationId xmlns:a16="http://schemas.microsoft.com/office/drawing/2014/main" id="{CF1FCE89-3E0C-413E-8015-1B99DB4493E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0" name="Picture 30">
                  <a:extLst>
                    <a:ext uri="{FF2B5EF4-FFF2-40B4-BE49-F238E27FC236}">
                      <a16:creationId xmlns:a16="http://schemas.microsoft.com/office/drawing/2014/main" id="{F2D3DAA5-C361-41F6-BDC1-57D19C3384FD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1" name="Picture 31">
                  <a:extLst>
                    <a:ext uri="{FF2B5EF4-FFF2-40B4-BE49-F238E27FC236}">
                      <a16:creationId xmlns:a16="http://schemas.microsoft.com/office/drawing/2014/main" id="{2084CD78-6701-44F9-9BC9-EB4A7A08350C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2" name="Picture 32">
                  <a:extLst>
                    <a:ext uri="{FF2B5EF4-FFF2-40B4-BE49-F238E27FC236}">
                      <a16:creationId xmlns:a16="http://schemas.microsoft.com/office/drawing/2014/main" id="{586DFC40-7566-4100-8B5F-41ED112DDB81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3" name="Picture 33">
                  <a:extLst>
                    <a:ext uri="{FF2B5EF4-FFF2-40B4-BE49-F238E27FC236}">
                      <a16:creationId xmlns:a16="http://schemas.microsoft.com/office/drawing/2014/main" id="{5B44B2E5-060B-4B27-8A31-0A4B689EFFD6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4" name="Picture 34">
                  <a:extLst>
                    <a:ext uri="{FF2B5EF4-FFF2-40B4-BE49-F238E27FC236}">
                      <a16:creationId xmlns:a16="http://schemas.microsoft.com/office/drawing/2014/main" id="{CDF0859E-A045-403B-BF36-F1ED8418B93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5" name="Picture 35">
                  <a:extLst>
                    <a:ext uri="{FF2B5EF4-FFF2-40B4-BE49-F238E27FC236}">
                      <a16:creationId xmlns:a16="http://schemas.microsoft.com/office/drawing/2014/main" id="{B094B1BE-F529-4AAE-BB81-D7E0D9274981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6" name="Picture 36">
                  <a:extLst>
                    <a:ext uri="{FF2B5EF4-FFF2-40B4-BE49-F238E27FC236}">
                      <a16:creationId xmlns:a16="http://schemas.microsoft.com/office/drawing/2014/main" id="{94476BBA-9D5C-4608-865B-AD1D593DB78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7" name="Picture 37">
                  <a:extLst>
                    <a:ext uri="{FF2B5EF4-FFF2-40B4-BE49-F238E27FC236}">
                      <a16:creationId xmlns:a16="http://schemas.microsoft.com/office/drawing/2014/main" id="{0E596A99-7587-4809-97D1-9DCF0906E97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8" name="Picture 38">
                  <a:extLst>
                    <a:ext uri="{FF2B5EF4-FFF2-40B4-BE49-F238E27FC236}">
                      <a16:creationId xmlns:a16="http://schemas.microsoft.com/office/drawing/2014/main" id="{142B758E-AEFC-464D-878A-1C232B79474E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599" name="Picture 39">
                  <a:extLst>
                    <a:ext uri="{FF2B5EF4-FFF2-40B4-BE49-F238E27FC236}">
                      <a16:creationId xmlns:a16="http://schemas.microsoft.com/office/drawing/2014/main" id="{880ACAED-E834-4540-95E3-A7806755AA6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0" name="Picture 40">
                  <a:extLst>
                    <a:ext uri="{FF2B5EF4-FFF2-40B4-BE49-F238E27FC236}">
                      <a16:creationId xmlns:a16="http://schemas.microsoft.com/office/drawing/2014/main" id="{179606E8-FF06-4997-85C9-E63011C4BC5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1" name="Picture 41">
                  <a:extLst>
                    <a:ext uri="{FF2B5EF4-FFF2-40B4-BE49-F238E27FC236}">
                      <a16:creationId xmlns:a16="http://schemas.microsoft.com/office/drawing/2014/main" id="{1C6D3635-E459-4F6A-9075-CEE378586FC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2" name="Picture 42">
                  <a:extLst>
                    <a:ext uri="{FF2B5EF4-FFF2-40B4-BE49-F238E27FC236}">
                      <a16:creationId xmlns:a16="http://schemas.microsoft.com/office/drawing/2014/main" id="{40ACCCEC-065F-46B2-B1B3-14AA83E4DB5E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3" name="Picture 43">
                  <a:extLst>
                    <a:ext uri="{FF2B5EF4-FFF2-40B4-BE49-F238E27FC236}">
                      <a16:creationId xmlns:a16="http://schemas.microsoft.com/office/drawing/2014/main" id="{BF8C4B6B-C148-49FB-95F1-9A3E831BD64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4" name="Picture 44">
                  <a:extLst>
                    <a:ext uri="{FF2B5EF4-FFF2-40B4-BE49-F238E27FC236}">
                      <a16:creationId xmlns:a16="http://schemas.microsoft.com/office/drawing/2014/main" id="{E00782BF-E088-469F-BCD6-342078E1C216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605" name="Picture 45">
                  <a:extLst>
                    <a:ext uri="{FF2B5EF4-FFF2-40B4-BE49-F238E27FC236}">
                      <a16:creationId xmlns:a16="http://schemas.microsoft.com/office/drawing/2014/main" id="{361E08D0-919B-434D-B981-D66B27631C1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322606" name="Freeform 46">
              <a:extLst>
                <a:ext uri="{FF2B5EF4-FFF2-40B4-BE49-F238E27FC236}">
                  <a16:creationId xmlns:a16="http://schemas.microsoft.com/office/drawing/2014/main" id="{2268FEBE-2872-484D-A774-4BB7275E9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07" name="Freeform 47">
              <a:extLst>
                <a:ext uri="{FF2B5EF4-FFF2-40B4-BE49-F238E27FC236}">
                  <a16:creationId xmlns:a16="http://schemas.microsoft.com/office/drawing/2014/main" id="{118E6337-676D-44B2-BEA0-88D1A2E96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08" name="Freeform 48">
              <a:extLst>
                <a:ext uri="{FF2B5EF4-FFF2-40B4-BE49-F238E27FC236}">
                  <a16:creationId xmlns:a16="http://schemas.microsoft.com/office/drawing/2014/main" id="{B377CE62-5588-4AAB-8752-1C5A33E04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09" name="Freeform 49" descr="kimonopat1">
              <a:extLst>
                <a:ext uri="{FF2B5EF4-FFF2-40B4-BE49-F238E27FC236}">
                  <a16:creationId xmlns:a16="http://schemas.microsoft.com/office/drawing/2014/main" id="{3F5A0EFE-7C82-4A70-A1AF-EA67F3C81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0" name="Freeform 50" descr="kimonopat1">
              <a:extLst>
                <a:ext uri="{FF2B5EF4-FFF2-40B4-BE49-F238E27FC236}">
                  <a16:creationId xmlns:a16="http://schemas.microsoft.com/office/drawing/2014/main" id="{85C393E5-BB0F-4F98-B133-DB81482AC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1" name="Freeform 51">
              <a:extLst>
                <a:ext uri="{FF2B5EF4-FFF2-40B4-BE49-F238E27FC236}">
                  <a16:creationId xmlns:a16="http://schemas.microsoft.com/office/drawing/2014/main" id="{73E1DA92-7731-4987-9304-AAE5D8A19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2" name="Freeform 52">
              <a:extLst>
                <a:ext uri="{FF2B5EF4-FFF2-40B4-BE49-F238E27FC236}">
                  <a16:creationId xmlns:a16="http://schemas.microsoft.com/office/drawing/2014/main" id="{4C8B650A-4163-4D6E-B146-FA2BA3582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3" name="Freeform 53">
              <a:extLst>
                <a:ext uri="{FF2B5EF4-FFF2-40B4-BE49-F238E27FC236}">
                  <a16:creationId xmlns:a16="http://schemas.microsoft.com/office/drawing/2014/main" id="{0AFC1BD4-1A4A-42E5-8AC3-F69CACE4B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4" name="Rectangle 54">
              <a:extLst>
                <a:ext uri="{FF2B5EF4-FFF2-40B4-BE49-F238E27FC236}">
                  <a16:creationId xmlns:a16="http://schemas.microsoft.com/office/drawing/2014/main" id="{794DD72D-31D7-44B7-8133-0A9D4D363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615" name="Freeform 55">
              <a:extLst>
                <a:ext uri="{FF2B5EF4-FFF2-40B4-BE49-F238E27FC236}">
                  <a16:creationId xmlns:a16="http://schemas.microsoft.com/office/drawing/2014/main" id="{A8A6BB8B-190D-45A6-9A9E-9EC369C08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16" name="AutoShape 56">
              <a:extLst>
                <a:ext uri="{FF2B5EF4-FFF2-40B4-BE49-F238E27FC236}">
                  <a16:creationId xmlns:a16="http://schemas.microsoft.com/office/drawing/2014/main" id="{51EB6C82-B5BF-4200-A6A7-2084904CEBD1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2617" name="Rectangle 57">
            <a:extLst>
              <a:ext uri="{FF2B5EF4-FFF2-40B4-BE49-F238E27FC236}">
                <a16:creationId xmlns:a16="http://schemas.microsoft.com/office/drawing/2014/main" id="{F8BD0395-CDD8-401C-82C0-BC337B03851D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22618" name="Rectangle 58">
            <a:extLst>
              <a:ext uri="{FF2B5EF4-FFF2-40B4-BE49-F238E27FC236}">
                <a16:creationId xmlns:a16="http://schemas.microsoft.com/office/drawing/2014/main" id="{E955636E-57F4-4B91-85D6-A0FAA4961DBA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22619" name="Rectangle 59">
            <a:extLst>
              <a:ext uri="{FF2B5EF4-FFF2-40B4-BE49-F238E27FC236}">
                <a16:creationId xmlns:a16="http://schemas.microsoft.com/office/drawing/2014/main" id="{D49F480A-377F-4447-9A66-0865279F269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22620" name="Rectangle 60">
            <a:extLst>
              <a:ext uri="{FF2B5EF4-FFF2-40B4-BE49-F238E27FC236}">
                <a16:creationId xmlns:a16="http://schemas.microsoft.com/office/drawing/2014/main" id="{6461F944-82D3-4618-9B21-DFCD8A657F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22621" name="Rectangle 61">
            <a:extLst>
              <a:ext uri="{FF2B5EF4-FFF2-40B4-BE49-F238E27FC236}">
                <a16:creationId xmlns:a16="http://schemas.microsoft.com/office/drawing/2014/main" id="{08250E45-85A6-4EE4-AB60-FC20D57992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E5A8240-EE32-41C1-8144-37FD4DFF6D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D6F4-CF1C-4338-9F5F-6B0C1D58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0B996-ECBB-47D3-BA93-B555933E9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8D68D-CC11-41C6-B9E3-96941945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AE59C-1337-4B3F-9509-9AD3368C9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C904-6813-4535-A389-08339270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35D50-31FA-4E30-9651-BCC6E4A0B7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75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8492F-E685-47BE-99BC-128C22BA9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658CA-D163-49CD-8F21-3B47B545C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CBD95-3A42-4813-8973-BC7338EA2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928E1-0130-411D-B920-81A36908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0FE4-5F20-41BB-B453-38C5FEFA7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F22DB-7B59-41DC-9D88-A248DE3D0D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2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75FDF-A786-4C77-9D66-3A16585DC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84E2D-6111-418B-ACA6-AD3E2E9FA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37E26-73E9-4ADF-BA85-EB326ED29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9AEFC-4A83-40A6-B85F-67C6832C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99533-001E-4DF9-8190-1A977D15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C2318-F880-43D1-8BC1-3726DBB11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82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4F1F6-397B-47D4-AB82-559DF8B90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7BA07-4141-46AE-8CD3-53B5CF2B1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CF24C-48ED-4CD0-9BA7-D031D4367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BDD6E-A030-46B3-A0DE-E2B790D4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68424-6189-4CFF-A8FB-D56FB1191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138FD-CD3A-4F47-BB9D-80155B192F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90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EF777-075F-4D58-B7A0-123E8731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D0B3-BAF9-40C6-9A45-4F48C2C7F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6F1E6-DF72-47D0-8EBE-343B59DE6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A0FD1-B6F9-4043-A420-99A35A50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F629B-9604-4874-80CE-00633606E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C7DD8-5205-47B2-8537-EB692E0D0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6B86C-C834-41ED-BD17-4FBD1DE7F4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9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54EEF-DE45-4D26-8E31-021855D6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49CF3-C14A-4285-BF6E-DED41CCE7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A2FAC-BD4C-4EEF-AC05-A36867534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43575-57F8-402F-A7AF-C64B9C1F2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503F38-4191-454A-8EE4-09629C2111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6A1C9-9571-4193-BE67-4EF968F2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0702ED-9A07-498C-8E07-875E3E0BD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73AE6D-3F1F-40D1-B455-22480B3A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4D769-1C3E-4A92-9036-A720CC73E2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018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39E38-7AF0-41BC-AE10-C6932C269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E8C402-884F-426C-8C11-1019812F2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2831B4-236F-4A83-AECF-5054A56F4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E5B9E-4D32-4950-B824-9AD5A1455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17AD2-A1CF-448F-B18F-F637CA00F1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747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AC9881-A9F7-4ADC-BFC9-88A9A1DA3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C55BD3-505D-44F5-88A6-37E1A7CA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BB614-0E0F-4B92-8F96-49E845F87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ECC5E-B994-445C-A4C6-58AA1F5985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29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27F7-D834-4859-8EAE-A4E1A1004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8A9C4-785D-45CB-B4FD-B3881D82B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BC5D7-AA06-4AFE-9F7B-AC6C54FF5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6504A-8370-41EC-99FA-D56C28F1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A734B-777C-4CCC-89C6-000CB489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073771-F2CB-4382-BC04-4F5439F9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0A9C4-BD32-4418-8862-0E652E92E2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573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21B1-251F-42C0-A3BD-83DA5F04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51BE56-E091-4FC3-A708-7AB5214805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525EA-3768-42F4-A9E4-A7A4F5676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93A53-02D7-4D2F-B703-F761CD2B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369EF-64E5-4E0E-89CD-2BA32A36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8DC7B-489C-4F8B-9AE3-89636A0C4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952E0-556F-4F9D-82AD-7A1F2B567D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62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538" name="Group 2">
            <a:extLst>
              <a:ext uri="{FF2B5EF4-FFF2-40B4-BE49-F238E27FC236}">
                <a16:creationId xmlns:a16="http://schemas.microsoft.com/office/drawing/2014/main" id="{AB672EAA-2AF8-4F9D-90EF-66BF235DAF4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21539" name="Rectangle 3">
              <a:extLst>
                <a:ext uri="{FF2B5EF4-FFF2-40B4-BE49-F238E27FC236}">
                  <a16:creationId xmlns:a16="http://schemas.microsoft.com/office/drawing/2014/main" id="{21A072DF-3D4C-4E9E-9AA7-1220CD872F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540" name="Rectangle 4">
              <a:extLst>
                <a:ext uri="{FF2B5EF4-FFF2-40B4-BE49-F238E27FC236}">
                  <a16:creationId xmlns:a16="http://schemas.microsoft.com/office/drawing/2014/main" id="{37018734-554F-41E8-BB5D-76CF35A7FD8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541" name="Rectangle 5">
              <a:extLst>
                <a:ext uri="{FF2B5EF4-FFF2-40B4-BE49-F238E27FC236}">
                  <a16:creationId xmlns:a16="http://schemas.microsoft.com/office/drawing/2014/main" id="{AAFBB773-34D4-4831-AA47-8E65A066B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1542" name="Group 6">
              <a:extLst>
                <a:ext uri="{FF2B5EF4-FFF2-40B4-BE49-F238E27FC236}">
                  <a16:creationId xmlns:a16="http://schemas.microsoft.com/office/drawing/2014/main" id="{349ED1E6-CA3F-4BCF-820E-A4174DE6A5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21543" name="Group 7">
                <a:extLst>
                  <a:ext uri="{FF2B5EF4-FFF2-40B4-BE49-F238E27FC236}">
                    <a16:creationId xmlns:a16="http://schemas.microsoft.com/office/drawing/2014/main" id="{466B597E-88FF-42D4-B599-9BD98E29878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21544" name="Group 8">
                  <a:extLst>
                    <a:ext uri="{FF2B5EF4-FFF2-40B4-BE49-F238E27FC236}">
                      <a16:creationId xmlns:a16="http://schemas.microsoft.com/office/drawing/2014/main" id="{31CC5868-46B4-4845-AB38-959E749C1EBF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21545" name="Group 9">
                    <a:extLst>
                      <a:ext uri="{FF2B5EF4-FFF2-40B4-BE49-F238E27FC236}">
                        <a16:creationId xmlns:a16="http://schemas.microsoft.com/office/drawing/2014/main" id="{80E7C640-6E55-478C-BC2E-91EB3F3E033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21546" name="Freeform 10">
                      <a:extLst>
                        <a:ext uri="{FF2B5EF4-FFF2-40B4-BE49-F238E27FC236}">
                          <a16:creationId xmlns:a16="http://schemas.microsoft.com/office/drawing/2014/main" id="{BCD26DD8-6087-460B-855B-4862701FDDE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1547" name="Freeform 11">
                      <a:extLst>
                        <a:ext uri="{FF2B5EF4-FFF2-40B4-BE49-F238E27FC236}">
                          <a16:creationId xmlns:a16="http://schemas.microsoft.com/office/drawing/2014/main" id="{18C24B5A-9145-4800-B14A-DC5C507E8F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1548" name="Oval 12">
                    <a:extLst>
                      <a:ext uri="{FF2B5EF4-FFF2-40B4-BE49-F238E27FC236}">
                        <a16:creationId xmlns:a16="http://schemas.microsoft.com/office/drawing/2014/main" id="{E8D7A199-C509-4205-82ED-89E8D15175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1549" name="Freeform 13">
                    <a:extLst>
                      <a:ext uri="{FF2B5EF4-FFF2-40B4-BE49-F238E27FC236}">
                        <a16:creationId xmlns:a16="http://schemas.microsoft.com/office/drawing/2014/main" id="{06167F99-A50B-4936-B580-5ADB1184F0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1550" name="Freeform 14">
                    <a:extLst>
                      <a:ext uri="{FF2B5EF4-FFF2-40B4-BE49-F238E27FC236}">
                        <a16:creationId xmlns:a16="http://schemas.microsoft.com/office/drawing/2014/main" id="{5571AF4C-D9DC-4AB5-8298-FF5BAE8033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1551" name="Freeform 15">
                    <a:extLst>
                      <a:ext uri="{FF2B5EF4-FFF2-40B4-BE49-F238E27FC236}">
                        <a16:creationId xmlns:a16="http://schemas.microsoft.com/office/drawing/2014/main" id="{37C24ECB-7309-4C66-852A-ED6686F4B5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1552" name="Freeform 16">
                    <a:extLst>
                      <a:ext uri="{FF2B5EF4-FFF2-40B4-BE49-F238E27FC236}">
                        <a16:creationId xmlns:a16="http://schemas.microsoft.com/office/drawing/2014/main" id="{0806B045-A8C6-4029-95B6-9C7BAE5C1B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1553" name="Freeform 17">
                    <a:extLst>
                      <a:ext uri="{FF2B5EF4-FFF2-40B4-BE49-F238E27FC236}">
                        <a16:creationId xmlns:a16="http://schemas.microsoft.com/office/drawing/2014/main" id="{947DCCE8-74ED-4D54-977E-B427AD392DD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321554" name="Picture 18">
                  <a:extLst>
                    <a:ext uri="{FF2B5EF4-FFF2-40B4-BE49-F238E27FC236}">
                      <a16:creationId xmlns:a16="http://schemas.microsoft.com/office/drawing/2014/main" id="{C52F3F1F-5ACF-44AC-93C4-9AB057A483C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55" name="Picture 19">
                  <a:extLst>
                    <a:ext uri="{FF2B5EF4-FFF2-40B4-BE49-F238E27FC236}">
                      <a16:creationId xmlns:a16="http://schemas.microsoft.com/office/drawing/2014/main" id="{5698DA86-B0B2-43EC-BA09-765048774217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56" name="Picture 20">
                  <a:extLst>
                    <a:ext uri="{FF2B5EF4-FFF2-40B4-BE49-F238E27FC236}">
                      <a16:creationId xmlns:a16="http://schemas.microsoft.com/office/drawing/2014/main" id="{508751DF-586A-4478-8BDE-A19E3A71BD2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57" name="Picture 21">
                  <a:extLst>
                    <a:ext uri="{FF2B5EF4-FFF2-40B4-BE49-F238E27FC236}">
                      <a16:creationId xmlns:a16="http://schemas.microsoft.com/office/drawing/2014/main" id="{89CFA66E-B45C-46B2-8479-7199D38EB74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58" name="Picture 22">
                  <a:extLst>
                    <a:ext uri="{FF2B5EF4-FFF2-40B4-BE49-F238E27FC236}">
                      <a16:creationId xmlns:a16="http://schemas.microsoft.com/office/drawing/2014/main" id="{1216AA77-7682-4E10-AF12-EED6B7C67D97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59" name="Picture 23">
                  <a:extLst>
                    <a:ext uri="{FF2B5EF4-FFF2-40B4-BE49-F238E27FC236}">
                      <a16:creationId xmlns:a16="http://schemas.microsoft.com/office/drawing/2014/main" id="{3BCF1A8C-0118-4B97-983A-1DF61D15F04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0" name="Picture 24">
                  <a:extLst>
                    <a:ext uri="{FF2B5EF4-FFF2-40B4-BE49-F238E27FC236}">
                      <a16:creationId xmlns:a16="http://schemas.microsoft.com/office/drawing/2014/main" id="{1D687021-EDD7-4668-9C9A-5F9D4CE1CADE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1" name="Picture 25">
                  <a:extLst>
                    <a:ext uri="{FF2B5EF4-FFF2-40B4-BE49-F238E27FC236}">
                      <a16:creationId xmlns:a16="http://schemas.microsoft.com/office/drawing/2014/main" id="{06A4C003-3598-4B3E-B18B-9AB352B6E97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321562" name="Group 26">
                <a:extLst>
                  <a:ext uri="{FF2B5EF4-FFF2-40B4-BE49-F238E27FC236}">
                    <a16:creationId xmlns:a16="http://schemas.microsoft.com/office/drawing/2014/main" id="{3F94592E-7EBE-4402-8F83-739A783EC04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21563" name="Picture 27">
                  <a:extLst>
                    <a:ext uri="{FF2B5EF4-FFF2-40B4-BE49-F238E27FC236}">
                      <a16:creationId xmlns:a16="http://schemas.microsoft.com/office/drawing/2014/main" id="{2591EC30-D834-41DB-8BC9-8C38CA92823C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4" name="Picture 28">
                  <a:extLst>
                    <a:ext uri="{FF2B5EF4-FFF2-40B4-BE49-F238E27FC236}">
                      <a16:creationId xmlns:a16="http://schemas.microsoft.com/office/drawing/2014/main" id="{73036608-D40E-41DD-8834-C0D516681F29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5" name="Picture 29">
                  <a:extLst>
                    <a:ext uri="{FF2B5EF4-FFF2-40B4-BE49-F238E27FC236}">
                      <a16:creationId xmlns:a16="http://schemas.microsoft.com/office/drawing/2014/main" id="{CA527A11-5BCF-4215-ADD5-0B84740F07E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6" name="Picture 30">
                  <a:extLst>
                    <a:ext uri="{FF2B5EF4-FFF2-40B4-BE49-F238E27FC236}">
                      <a16:creationId xmlns:a16="http://schemas.microsoft.com/office/drawing/2014/main" id="{2293CA04-0923-4D95-976E-AC905F43998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7" name="Picture 31">
                  <a:extLst>
                    <a:ext uri="{FF2B5EF4-FFF2-40B4-BE49-F238E27FC236}">
                      <a16:creationId xmlns:a16="http://schemas.microsoft.com/office/drawing/2014/main" id="{21DD4DDF-88CA-4349-A78D-FCAF975944F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8" name="Picture 32">
                  <a:extLst>
                    <a:ext uri="{FF2B5EF4-FFF2-40B4-BE49-F238E27FC236}">
                      <a16:creationId xmlns:a16="http://schemas.microsoft.com/office/drawing/2014/main" id="{B0182B2C-7542-440C-9C54-32F0F602D862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69" name="Picture 33">
                  <a:extLst>
                    <a:ext uri="{FF2B5EF4-FFF2-40B4-BE49-F238E27FC236}">
                      <a16:creationId xmlns:a16="http://schemas.microsoft.com/office/drawing/2014/main" id="{EC4F45CB-8B2E-4958-915D-508548075B16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0" name="Picture 34">
                  <a:extLst>
                    <a:ext uri="{FF2B5EF4-FFF2-40B4-BE49-F238E27FC236}">
                      <a16:creationId xmlns:a16="http://schemas.microsoft.com/office/drawing/2014/main" id="{A498E1C8-60E3-41C7-B6D9-A4D5BB55E182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1" name="Picture 35">
                  <a:extLst>
                    <a:ext uri="{FF2B5EF4-FFF2-40B4-BE49-F238E27FC236}">
                      <a16:creationId xmlns:a16="http://schemas.microsoft.com/office/drawing/2014/main" id="{68CDA21B-B10F-4FE1-9DF2-98F592EA88A9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2" name="Picture 36">
                  <a:extLst>
                    <a:ext uri="{FF2B5EF4-FFF2-40B4-BE49-F238E27FC236}">
                      <a16:creationId xmlns:a16="http://schemas.microsoft.com/office/drawing/2014/main" id="{9B148790-808B-4D38-8856-2730A97172BE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3" name="Picture 37">
                  <a:extLst>
                    <a:ext uri="{FF2B5EF4-FFF2-40B4-BE49-F238E27FC236}">
                      <a16:creationId xmlns:a16="http://schemas.microsoft.com/office/drawing/2014/main" id="{BD3A8265-C378-4B8C-B4B9-CC8EE625E59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4" name="Picture 38">
                  <a:extLst>
                    <a:ext uri="{FF2B5EF4-FFF2-40B4-BE49-F238E27FC236}">
                      <a16:creationId xmlns:a16="http://schemas.microsoft.com/office/drawing/2014/main" id="{254E0BE0-3E92-438F-AC79-3F7B2FAA145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5" name="Picture 39">
                  <a:extLst>
                    <a:ext uri="{FF2B5EF4-FFF2-40B4-BE49-F238E27FC236}">
                      <a16:creationId xmlns:a16="http://schemas.microsoft.com/office/drawing/2014/main" id="{97D4D5E9-0D3B-4C1B-AE30-EA42BAE5C9B9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6" name="Picture 40">
                  <a:extLst>
                    <a:ext uri="{FF2B5EF4-FFF2-40B4-BE49-F238E27FC236}">
                      <a16:creationId xmlns:a16="http://schemas.microsoft.com/office/drawing/2014/main" id="{F80CE893-1609-40EA-B735-7AF48AF47B76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7" name="Picture 41">
                  <a:extLst>
                    <a:ext uri="{FF2B5EF4-FFF2-40B4-BE49-F238E27FC236}">
                      <a16:creationId xmlns:a16="http://schemas.microsoft.com/office/drawing/2014/main" id="{FB2D8074-1B70-4F2A-87E6-EC93EFAD7828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8" name="Picture 42">
                  <a:extLst>
                    <a:ext uri="{FF2B5EF4-FFF2-40B4-BE49-F238E27FC236}">
                      <a16:creationId xmlns:a16="http://schemas.microsoft.com/office/drawing/2014/main" id="{93882730-DA38-44C6-8A06-30A89FF52F5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79" name="Picture 43">
                  <a:extLst>
                    <a:ext uri="{FF2B5EF4-FFF2-40B4-BE49-F238E27FC236}">
                      <a16:creationId xmlns:a16="http://schemas.microsoft.com/office/drawing/2014/main" id="{522387A5-D5D0-44E8-A5A2-CAB83A283EDC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80" name="Picture 44">
                  <a:extLst>
                    <a:ext uri="{FF2B5EF4-FFF2-40B4-BE49-F238E27FC236}">
                      <a16:creationId xmlns:a16="http://schemas.microsoft.com/office/drawing/2014/main" id="{BE9C1041-CCB0-421D-BF0B-C356D912DDB0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1581" name="Picture 45">
                  <a:extLst>
                    <a:ext uri="{FF2B5EF4-FFF2-40B4-BE49-F238E27FC236}">
                      <a16:creationId xmlns:a16="http://schemas.microsoft.com/office/drawing/2014/main" id="{F4F7CB27-8F16-4691-ACE9-B46C63BD6DA3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321582" name="Freeform 46">
              <a:extLst>
                <a:ext uri="{FF2B5EF4-FFF2-40B4-BE49-F238E27FC236}">
                  <a16:creationId xmlns:a16="http://schemas.microsoft.com/office/drawing/2014/main" id="{37C835CF-BC8B-4EEC-8BBB-61B41E2B5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3" name="Freeform 47">
              <a:extLst>
                <a:ext uri="{FF2B5EF4-FFF2-40B4-BE49-F238E27FC236}">
                  <a16:creationId xmlns:a16="http://schemas.microsoft.com/office/drawing/2014/main" id="{A1C967D6-9347-4209-9CEE-1812BD5EB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4" name="Freeform 48">
              <a:extLst>
                <a:ext uri="{FF2B5EF4-FFF2-40B4-BE49-F238E27FC236}">
                  <a16:creationId xmlns:a16="http://schemas.microsoft.com/office/drawing/2014/main" id="{E82CBF5D-C984-4301-8C0C-3B87D6D76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5" name="Freeform 49" descr="kimonopat1">
              <a:extLst>
                <a:ext uri="{FF2B5EF4-FFF2-40B4-BE49-F238E27FC236}">
                  <a16:creationId xmlns:a16="http://schemas.microsoft.com/office/drawing/2014/main" id="{FB5ECAF1-8141-414F-9BC6-5BDAB0323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6" name="Freeform 50" descr="kimonopat1">
              <a:extLst>
                <a:ext uri="{FF2B5EF4-FFF2-40B4-BE49-F238E27FC236}">
                  <a16:creationId xmlns:a16="http://schemas.microsoft.com/office/drawing/2014/main" id="{01071F67-E55C-421C-B8BD-EC2A06D26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7" name="Freeform 51">
              <a:extLst>
                <a:ext uri="{FF2B5EF4-FFF2-40B4-BE49-F238E27FC236}">
                  <a16:creationId xmlns:a16="http://schemas.microsoft.com/office/drawing/2014/main" id="{66B467D3-356D-4BA0-8577-3A2977B49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8" name="Freeform 52">
              <a:extLst>
                <a:ext uri="{FF2B5EF4-FFF2-40B4-BE49-F238E27FC236}">
                  <a16:creationId xmlns:a16="http://schemas.microsoft.com/office/drawing/2014/main" id="{9C57C61F-6BFE-44AB-AD5C-AA91704BE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89" name="Freeform 53">
              <a:extLst>
                <a:ext uri="{FF2B5EF4-FFF2-40B4-BE49-F238E27FC236}">
                  <a16:creationId xmlns:a16="http://schemas.microsoft.com/office/drawing/2014/main" id="{29F59DF4-5375-4345-8CA9-C09CA4CD5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90" name="Rectangle 54">
              <a:extLst>
                <a:ext uri="{FF2B5EF4-FFF2-40B4-BE49-F238E27FC236}">
                  <a16:creationId xmlns:a16="http://schemas.microsoft.com/office/drawing/2014/main" id="{42F218D4-E6AC-4A5B-9598-309CFA73C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591" name="Freeform 55">
              <a:extLst>
                <a:ext uri="{FF2B5EF4-FFF2-40B4-BE49-F238E27FC236}">
                  <a16:creationId xmlns:a16="http://schemas.microsoft.com/office/drawing/2014/main" id="{C0DD3972-0B7E-4315-A28B-87CBC1E09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592" name="AutoShape 56">
              <a:extLst>
                <a:ext uri="{FF2B5EF4-FFF2-40B4-BE49-F238E27FC236}">
                  <a16:creationId xmlns:a16="http://schemas.microsoft.com/office/drawing/2014/main" id="{3A0CDAB6-C677-4892-8380-43FA48D2946B}"/>
                </a:ext>
              </a:extLst>
            </p:cNvPr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kumimoji="1"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1593" name="Rectangle 57">
            <a:extLst>
              <a:ext uri="{FF2B5EF4-FFF2-40B4-BE49-F238E27FC236}">
                <a16:creationId xmlns:a16="http://schemas.microsoft.com/office/drawing/2014/main" id="{32BAC7B0-1915-4048-8762-2812880E3F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21594" name="Rectangle 58">
            <a:extLst>
              <a:ext uri="{FF2B5EF4-FFF2-40B4-BE49-F238E27FC236}">
                <a16:creationId xmlns:a16="http://schemas.microsoft.com/office/drawing/2014/main" id="{1D653A14-2A0F-4B7C-A110-D617995CA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21595" name="Rectangle 59">
            <a:extLst>
              <a:ext uri="{FF2B5EF4-FFF2-40B4-BE49-F238E27FC236}">
                <a16:creationId xmlns:a16="http://schemas.microsoft.com/office/drawing/2014/main" id="{9420E425-2535-4A77-8AA8-D98930BB1A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321596" name="Rectangle 60">
            <a:extLst>
              <a:ext uri="{FF2B5EF4-FFF2-40B4-BE49-F238E27FC236}">
                <a16:creationId xmlns:a16="http://schemas.microsoft.com/office/drawing/2014/main" id="{AA455282-0DF8-4D2E-B312-1BE80EC6A1B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321597" name="Rectangle 61">
            <a:extLst>
              <a:ext uri="{FF2B5EF4-FFF2-40B4-BE49-F238E27FC236}">
                <a16:creationId xmlns:a16="http://schemas.microsoft.com/office/drawing/2014/main" id="{5F7C8542-CB2E-4E54-8F0D-3D58AB4408F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  <a:cs typeface="+mn-cs"/>
              </a:defRPr>
            </a:lvl1pPr>
          </a:lstStyle>
          <a:p>
            <a:fld id="{578CC1EA-5756-4F55-BCBC-6174072CF1D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25" name="Picture 13" descr="Water lilies">
            <a:extLst>
              <a:ext uri="{FF2B5EF4-FFF2-40B4-BE49-F238E27FC236}">
                <a16:creationId xmlns:a16="http://schemas.microsoft.com/office/drawing/2014/main" id="{0A2841E3-24FF-468E-A1EE-68A272648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926" name="Text Box 14">
            <a:extLst>
              <a:ext uri="{FF2B5EF4-FFF2-40B4-BE49-F238E27FC236}">
                <a16:creationId xmlns:a16="http://schemas.microsoft.com/office/drawing/2014/main" id="{3779EA3E-6EA5-4B70-9024-32763A768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0"/>
            <a:ext cx="8305800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7200" dirty="0" err="1">
                <a:solidFill>
                  <a:srgbClr val="41ED49"/>
                </a:solidFill>
              </a:rPr>
              <a:t>স্বাগতম</a:t>
            </a:r>
            <a:r>
              <a:rPr lang="en-US" altLang="en-US" sz="20800" dirty="0">
                <a:solidFill>
                  <a:srgbClr val="41ED49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AutoShape 4">
            <a:extLst>
              <a:ext uri="{FF2B5EF4-FFF2-40B4-BE49-F238E27FC236}">
                <a16:creationId xmlns:a16="http://schemas.microsoft.com/office/drawing/2014/main" id="{8131742B-040F-4660-B33B-C09C2A94A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81000"/>
            <a:ext cx="5562600" cy="1219200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6600" b="1">
                <a:latin typeface="Verdana" panose="020B0604030504040204" pitchFamily="34" charset="0"/>
              </a:rPr>
              <a:t>জোড়ায় কাজ</a:t>
            </a:r>
            <a:endParaRPr lang="en-US" altLang="en-US" sz="6600" b="1">
              <a:latin typeface="Verdana" panose="020B0604030504040204" pitchFamily="34" charset="0"/>
            </a:endParaRPr>
          </a:p>
        </p:txBody>
      </p:sp>
      <p:sp>
        <p:nvSpPr>
          <p:cNvPr id="250885" name="AutoShape 5">
            <a:extLst>
              <a:ext uri="{FF2B5EF4-FFF2-40B4-BE49-F238E27FC236}">
                <a16:creationId xmlns:a16="http://schemas.microsoft.com/office/drawing/2014/main" id="{2879EF59-E7A9-4F51-8903-4C109C3B0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667000"/>
            <a:ext cx="7924800" cy="3429000"/>
          </a:xfrm>
          <a:prstGeom prst="doubleWave">
            <a:avLst>
              <a:gd name="adj1" fmla="val 6500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bn-IN" altLang="en-US" sz="3600" b="1" dirty="0">
                <a:latin typeface="Verdana" panose="020B0604030504040204" pitchFamily="34" charset="0"/>
              </a:rPr>
              <a:t> </a:t>
            </a:r>
          </a:p>
          <a:p>
            <a:endParaRPr lang="bn-IN" altLang="en-US" sz="3600" b="1" dirty="0">
              <a:latin typeface="Verdana" panose="020B0604030504040204" pitchFamily="34" charset="0"/>
            </a:endParaRPr>
          </a:p>
          <a:p>
            <a:r>
              <a:rPr lang="bn-IN" altLang="en-US" sz="3600" b="1" dirty="0">
                <a:latin typeface="Verdana" panose="020B0604030504040204" pitchFamily="34" charset="0"/>
              </a:rPr>
              <a:t> ১।</a:t>
            </a:r>
            <a:r>
              <a:rPr lang="en-US" altLang="en-US" sz="3600" b="1" dirty="0" err="1">
                <a:latin typeface="Verdana" panose="020B0604030504040204" pitchFamily="34" charset="0"/>
              </a:rPr>
              <a:t>হোয়াইট</a:t>
            </a:r>
            <a:r>
              <a:rPr lang="en-US" altLang="en-US" sz="3600" b="1" dirty="0">
                <a:latin typeface="Verdana" panose="020B0604030504040204" pitchFamily="34" charset="0"/>
              </a:rPr>
              <a:t> </a:t>
            </a:r>
            <a:r>
              <a:rPr lang="en-US" altLang="en-US" sz="3600" b="1" dirty="0" err="1">
                <a:latin typeface="Verdana" panose="020B0604030504040204" pitchFamily="34" charset="0"/>
              </a:rPr>
              <a:t>লেগ</a:t>
            </a:r>
            <a:r>
              <a:rPr lang="bn-IN" altLang="en-US" sz="3600" b="1" dirty="0">
                <a:latin typeface="Verdana" panose="020B0604030504040204" pitchFamily="34" charset="0"/>
              </a:rPr>
              <a:t>হর্ণ জাতের মুরগি </a:t>
            </a:r>
            <a:endParaRPr lang="bn-BD" altLang="en-US" sz="3600" b="1" dirty="0">
              <a:latin typeface="Verdana" panose="020B0604030504040204" pitchFamily="34" charset="0"/>
            </a:endParaRPr>
          </a:p>
          <a:p>
            <a:r>
              <a:rPr lang="bn-IN" altLang="en-US" sz="3600" b="1" dirty="0">
                <a:latin typeface="Verdana" panose="020B0604030504040204" pitchFamily="34" charset="0"/>
              </a:rPr>
              <a:t>বৈশিষ্ট্য বনর্না কর।</a:t>
            </a:r>
          </a:p>
          <a:p>
            <a:endParaRPr lang="bn-IN" altLang="en-US" sz="3600" b="1" dirty="0">
              <a:latin typeface="Verdana" panose="020B0604030504040204" pitchFamily="34" charset="0"/>
            </a:endParaRPr>
          </a:p>
          <a:p>
            <a:endParaRPr lang="bn-IN" altLang="en-US" sz="3600" b="1" dirty="0">
              <a:latin typeface="Verdana" panose="020B0604030504040204" pitchFamily="34" charset="0"/>
            </a:endParaRPr>
          </a:p>
          <a:p>
            <a:endParaRPr lang="bn-IN" altLang="en-US" sz="3600" b="1" dirty="0">
              <a:latin typeface="Verdana" panose="020B0604030504040204" pitchFamily="34" charset="0"/>
            </a:endParaRPr>
          </a:p>
          <a:p>
            <a:endParaRPr lang="en-US" altLang="en-US" sz="4000" b="1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5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4" grpId="0" animBg="1"/>
      <p:bldP spid="2508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19" name="Picture 15" descr="chicken-farm-caged2">
            <a:extLst>
              <a:ext uri="{FF2B5EF4-FFF2-40B4-BE49-F238E27FC236}">
                <a16:creationId xmlns:a16="http://schemas.microsoft.com/office/drawing/2014/main" id="{8853A942-4BB1-48F9-A204-C16B64FF0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7521" name="AutoShape 17">
            <a:extLst>
              <a:ext uri="{FF2B5EF4-FFF2-40B4-BE49-F238E27FC236}">
                <a16:creationId xmlns:a16="http://schemas.microsoft.com/office/drawing/2014/main" id="{F1DC4F7C-442D-4C25-8916-BDF442E2F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791200"/>
            <a:ext cx="5562600" cy="914400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4000">
                <a:latin typeface="Arial" panose="020B0604020202020204" pitchFamily="34" charset="0"/>
                <a:cs typeface="Vrinda" panose="01010600010101010101" pitchFamily="2" charset="0"/>
              </a:rPr>
              <a:t>খাঁচায় মুরগি পালন</a:t>
            </a:r>
            <a:r>
              <a:rPr lang="bn-IN" altLang="en-US">
                <a:latin typeface="Arial" panose="020B0604020202020204" pitchFamily="34" charset="0"/>
                <a:cs typeface="Vrinda" panose="01010600010101010101" pitchFamily="2" charset="0"/>
              </a:rPr>
              <a:t> </a:t>
            </a:r>
            <a:endParaRPr lang="en-US" altLang="en-US">
              <a:latin typeface="Arial" panose="020B0604020202020204" pitchFamily="34" charset="0"/>
              <a:cs typeface="Vrinda" panose="01010600010101010101" pitchFamily="2" charset="0"/>
            </a:endParaRPr>
          </a:p>
        </p:txBody>
      </p:sp>
      <p:pic>
        <p:nvPicPr>
          <p:cNvPr id="277522" name="Picture 18" descr="_mg_5068">
            <a:extLst>
              <a:ext uri="{FF2B5EF4-FFF2-40B4-BE49-F238E27FC236}">
                <a16:creationId xmlns:a16="http://schemas.microsoft.com/office/drawing/2014/main" id="{0CEF0BA2-7F6C-4231-B74D-8939D6FC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35052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523" name="Picture 19" descr="02036_poultry">
            <a:extLst>
              <a:ext uri="{FF2B5EF4-FFF2-40B4-BE49-F238E27FC236}">
                <a16:creationId xmlns:a16="http://schemas.microsoft.com/office/drawing/2014/main" id="{76371459-B44E-47FD-9EA6-021EB14E7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7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7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7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7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7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8" name="AutoShape 4">
            <a:extLst>
              <a:ext uri="{FF2B5EF4-FFF2-40B4-BE49-F238E27FC236}">
                <a16:creationId xmlns:a16="http://schemas.microsoft.com/office/drawing/2014/main" id="{8FDD7BA8-CA12-41B7-B46C-0D50D8C38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85800"/>
            <a:ext cx="5791200" cy="1524000"/>
          </a:xfrm>
          <a:prstGeom prst="downArrowCallout">
            <a:avLst>
              <a:gd name="adj1" fmla="val 95000"/>
              <a:gd name="adj2" fmla="val 95000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4400" b="1"/>
              <a:t>দলীয় </a:t>
            </a:r>
            <a:r>
              <a:rPr lang="en-US" altLang="en-US" sz="4400" b="1"/>
              <a:t> কাজ</a:t>
            </a:r>
          </a:p>
        </p:txBody>
      </p:sp>
      <p:sp>
        <p:nvSpPr>
          <p:cNvPr id="251911" name="AutoShape 7">
            <a:extLst>
              <a:ext uri="{FF2B5EF4-FFF2-40B4-BE49-F238E27FC236}">
                <a16:creationId xmlns:a16="http://schemas.microsoft.com/office/drawing/2014/main" id="{8CB689DF-2C18-4254-A2E1-3051761C3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8839200" cy="3962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BD" altLang="en-US" sz="4800" b="1" dirty="0"/>
              <a:t>     </a:t>
            </a:r>
            <a:r>
              <a:rPr lang="bn-IN" altLang="en-US" sz="4800" b="1" dirty="0"/>
              <a:t>১।</a:t>
            </a:r>
            <a:r>
              <a:rPr lang="en-US" altLang="en-US" sz="4800" b="1" dirty="0"/>
              <a:t> </a:t>
            </a:r>
            <a:r>
              <a:rPr lang="bn-IN" altLang="en-US" sz="4800" b="1" dirty="0"/>
              <a:t>খাচায় বা আবদ্ধ আবস্থায় </a:t>
            </a:r>
            <a:endParaRPr lang="bn-BD" altLang="en-US" sz="4800" b="1" dirty="0"/>
          </a:p>
          <a:p>
            <a:pPr algn="ctr"/>
            <a:r>
              <a:rPr lang="bn-IN" altLang="en-US" sz="4800" b="1" dirty="0"/>
              <a:t>মুরগি </a:t>
            </a:r>
          </a:p>
          <a:p>
            <a:pPr algn="ctr"/>
            <a:r>
              <a:rPr lang="bn-IN" altLang="en-US" sz="4800" b="1" dirty="0"/>
              <a:t>পালনের সুবিধা গুলো </a:t>
            </a:r>
            <a:endParaRPr lang="bn-BD" altLang="en-US" sz="4800" b="1" dirty="0"/>
          </a:p>
          <a:p>
            <a:pPr algn="ctr"/>
            <a:r>
              <a:rPr lang="bn-IN" altLang="en-US" sz="4800" b="1" dirty="0"/>
              <a:t>ব্যাখা কর।</a:t>
            </a:r>
          </a:p>
          <a:p>
            <a:pPr algn="ctr"/>
            <a:endParaRPr lang="en-US" alt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8" grpId="0" animBg="1"/>
      <p:bldP spid="2519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20" name="AutoShape 4">
            <a:extLst>
              <a:ext uri="{FF2B5EF4-FFF2-40B4-BE49-F238E27FC236}">
                <a16:creationId xmlns:a16="http://schemas.microsoft.com/office/drawing/2014/main" id="{3527C940-404A-431E-A781-C7009E24C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33600"/>
            <a:ext cx="9144000" cy="4724400"/>
          </a:xfrm>
          <a:prstGeom prst="flowChartPunchedCard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bn-IN" altLang="en-US" sz="3200" b="1" dirty="0">
                <a:solidFill>
                  <a:srgbClr val="3D41EB"/>
                </a:solidFill>
              </a:rPr>
              <a:t>সুবিধা:</a:t>
            </a:r>
          </a:p>
          <a:p>
            <a:r>
              <a:rPr lang="bn-IN" altLang="en-US" sz="3200" b="1" dirty="0">
                <a:solidFill>
                  <a:srgbClr val="3D41EB"/>
                </a:solidFill>
              </a:rPr>
              <a:t>১। কম জায়গায় বেশি মুরগি পালন করা যায়।</a:t>
            </a:r>
          </a:p>
          <a:p>
            <a:r>
              <a:rPr lang="bn-IN" altLang="en-US" sz="3200" b="1" dirty="0">
                <a:solidFill>
                  <a:srgbClr val="3D41EB"/>
                </a:solidFill>
              </a:rPr>
              <a:t>২। ডিম নষ্ট কম হয়।</a:t>
            </a:r>
          </a:p>
          <a:p>
            <a:r>
              <a:rPr lang="bn-IN" altLang="en-US" sz="3200" b="1" dirty="0">
                <a:solidFill>
                  <a:srgbClr val="3D41EB"/>
                </a:solidFill>
              </a:rPr>
              <a:t>৩। খাদ্য অপচয় কম হয়।</a:t>
            </a:r>
          </a:p>
          <a:p>
            <a:r>
              <a:rPr lang="bn-IN" altLang="en-US" sz="3200" b="1" dirty="0">
                <a:solidFill>
                  <a:srgbClr val="3D41EB"/>
                </a:solidFill>
              </a:rPr>
              <a:t>৪। অসুস্থ মুরগি সহজে চিহ্নিত করা যায়।</a:t>
            </a:r>
          </a:p>
          <a:p>
            <a:r>
              <a:rPr lang="bn-IN" altLang="en-US" sz="3200" b="1" dirty="0">
                <a:solidFill>
                  <a:srgbClr val="3D41EB"/>
                </a:solidFill>
              </a:rPr>
              <a:t>৫। দুই/ তিন দিন পরপর মুরগির মল পরিষ্কার </a:t>
            </a:r>
            <a:endParaRPr lang="bn-BD" altLang="en-US" sz="3200" b="1" dirty="0">
              <a:solidFill>
                <a:srgbClr val="3D41EB"/>
              </a:solidFill>
            </a:endParaRPr>
          </a:p>
          <a:p>
            <a:r>
              <a:rPr lang="bn-IN" altLang="en-US" sz="3200" b="1" dirty="0">
                <a:solidFill>
                  <a:srgbClr val="3D41EB"/>
                </a:solidFill>
              </a:rPr>
              <a:t>করা যায়।</a:t>
            </a:r>
            <a:endParaRPr lang="en-US" altLang="en-US" sz="3200" b="1" dirty="0">
              <a:solidFill>
                <a:srgbClr val="3D41EB"/>
              </a:solidFill>
            </a:endParaRPr>
          </a:p>
        </p:txBody>
      </p:sp>
      <p:sp>
        <p:nvSpPr>
          <p:cNvPr id="342022" name="AutoShape 6">
            <a:extLst>
              <a:ext uri="{FF2B5EF4-FFF2-40B4-BE49-F238E27FC236}">
                <a16:creationId xmlns:a16="http://schemas.microsoft.com/office/drawing/2014/main" id="{702852A5-151C-4AA0-863D-60AB19435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2400"/>
            <a:ext cx="9144000" cy="1752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3200" b="1">
                <a:solidFill>
                  <a:srgbClr val="3D41EB"/>
                </a:solidFill>
              </a:rPr>
              <a:t>দলীয় </a:t>
            </a:r>
            <a:r>
              <a:rPr lang="en-US" altLang="en-US" sz="3200" b="1">
                <a:solidFill>
                  <a:srgbClr val="3D41EB"/>
                </a:solidFill>
              </a:rPr>
              <a:t> </a:t>
            </a:r>
            <a:r>
              <a:rPr lang="bn-IN" altLang="en-US" sz="3200" b="1">
                <a:solidFill>
                  <a:srgbClr val="3D41EB"/>
                </a:solidFill>
              </a:rPr>
              <a:t>কাজের উত্তর মিলিয়ে নাও-</a:t>
            </a:r>
          </a:p>
          <a:p>
            <a:pPr algn="ctr"/>
            <a:endParaRPr lang="en-US" altLang="en-US"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2" name="AutoShape 6">
            <a:extLst>
              <a:ext uri="{FF2B5EF4-FFF2-40B4-BE49-F238E27FC236}">
                <a16:creationId xmlns:a16="http://schemas.microsoft.com/office/drawing/2014/main" id="{424B5779-A70B-4A72-B876-7E9AF8136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04800"/>
            <a:ext cx="4648200" cy="1676400"/>
          </a:xfrm>
          <a:prstGeom prst="flowChartMagneticDisk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8800"/>
              <a:t>মূল্যায়ন</a:t>
            </a:r>
            <a:endParaRPr lang="en-US" altLang="en-US" sz="8800"/>
          </a:p>
        </p:txBody>
      </p:sp>
      <p:sp>
        <p:nvSpPr>
          <p:cNvPr id="254983" name="AutoShape 7">
            <a:extLst>
              <a:ext uri="{FF2B5EF4-FFF2-40B4-BE49-F238E27FC236}">
                <a16:creationId xmlns:a16="http://schemas.microsoft.com/office/drawing/2014/main" id="{777AF191-AACE-486D-AB14-C97B392B3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90800"/>
            <a:ext cx="8763000" cy="42672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2800" dirty="0"/>
              <a:t># </a:t>
            </a:r>
            <a:r>
              <a:rPr lang="bn-IN" altLang="en-US" sz="2800" dirty="0"/>
              <a:t>আচিল কোন জাতের মুরগি ?</a:t>
            </a:r>
          </a:p>
          <a:p>
            <a:r>
              <a:rPr lang="bn-IN" altLang="en-US" sz="2800" dirty="0"/>
              <a:t># ইংলিশ জাতের মুরগির বৈশিষ্ট্য </a:t>
            </a:r>
            <a:r>
              <a:rPr lang="en-US" altLang="en-US" sz="2800" dirty="0"/>
              <a:t> </a:t>
            </a:r>
            <a:r>
              <a:rPr lang="bn-IN" altLang="en-US" sz="2800" dirty="0"/>
              <a:t>কর।</a:t>
            </a:r>
          </a:p>
          <a:p>
            <a:r>
              <a:rPr lang="bn-IN" altLang="en-US" sz="2800" dirty="0"/>
              <a:t># আমেরিকা জাত ও এশিয় জাতের মধ্যে পাথর্ক্য </a:t>
            </a:r>
            <a:endParaRPr lang="bn-BD" altLang="en-US" sz="2800" dirty="0"/>
          </a:p>
          <a:p>
            <a:r>
              <a:rPr lang="bn-IN" altLang="en-US" sz="2800" dirty="0"/>
              <a:t>ব্যাখ্যা কর ।</a:t>
            </a:r>
          </a:p>
          <a:p>
            <a:r>
              <a:rPr lang="bn-IN" altLang="en-US" sz="2800" dirty="0"/>
              <a:t># আচিল জাতের মুরগি বাংলাদেশের কোন অঞ্চলে </a:t>
            </a:r>
            <a:endParaRPr lang="bn-BD" altLang="en-US" sz="2800" dirty="0"/>
          </a:p>
          <a:p>
            <a:r>
              <a:rPr lang="bn-IN" altLang="en-US" sz="2800" dirty="0"/>
              <a:t>বেশি  দেখা</a:t>
            </a:r>
          </a:p>
          <a:p>
            <a:r>
              <a:rPr lang="bn-IN" altLang="en-US" sz="2800" dirty="0"/>
              <a:t> যায় ব্যাখ্যা কর ।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5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4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4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49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4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82" grpId="0" animBg="1"/>
      <p:bldP spid="2549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2" name="AutoShape 4">
            <a:extLst>
              <a:ext uri="{FF2B5EF4-FFF2-40B4-BE49-F238E27FC236}">
                <a16:creationId xmlns:a16="http://schemas.microsoft.com/office/drawing/2014/main" id="{47C5E150-4728-4FF0-A8B4-D639F33DD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"/>
            <a:ext cx="6705600" cy="1524000"/>
          </a:xfrm>
          <a:prstGeom prst="flowChartPreparat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9600" b="1">
                <a:latin typeface="Verdana" panose="020B0604030504040204" pitchFamily="34" charset="0"/>
                <a:cs typeface="Vrinda" panose="01010600010101010101" pitchFamily="2" charset="0"/>
              </a:rPr>
              <a:t>বাড়ির কাজ</a:t>
            </a:r>
            <a:endParaRPr lang="en-US" altLang="en-US" sz="9600" b="1">
              <a:latin typeface="Verdana" panose="020B0604030504040204" pitchFamily="34" charset="0"/>
              <a:cs typeface="Vrinda" panose="01010600010101010101" pitchFamily="2" charset="0"/>
            </a:endParaRPr>
          </a:p>
        </p:txBody>
      </p:sp>
      <p:sp>
        <p:nvSpPr>
          <p:cNvPr id="252934" name="AutoShape 6">
            <a:extLst>
              <a:ext uri="{FF2B5EF4-FFF2-40B4-BE49-F238E27FC236}">
                <a16:creationId xmlns:a16="http://schemas.microsoft.com/office/drawing/2014/main" id="{7EA496A6-3CEB-4548-BE58-C04BF4003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819400"/>
            <a:ext cx="8382000" cy="3733800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200" b="1"/>
              <a:t>1.</a:t>
            </a:r>
            <a:r>
              <a:rPr lang="bn-IN" altLang="en-US" sz="3200" b="1"/>
              <a:t>হোয়াইটন  লেগহর্ণ মুরগি পালন করা লাভজনক যক্তিসহকারে </a:t>
            </a:r>
          </a:p>
          <a:p>
            <a:pPr algn="ctr"/>
            <a:r>
              <a:rPr lang="bn-IN" altLang="en-US" sz="3200" b="1"/>
              <a:t>ব্যাখ্যা কর।</a:t>
            </a:r>
            <a:endParaRPr lang="en-US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2" grpId="0" animBg="1"/>
      <p:bldP spid="2529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32" name="Picture 8" descr="Copy_of_white_leghorn_hen">
            <a:extLst>
              <a:ext uri="{FF2B5EF4-FFF2-40B4-BE49-F238E27FC236}">
                <a16:creationId xmlns:a16="http://schemas.microsoft.com/office/drawing/2014/main" id="{74B3D73C-FA82-4E84-97D1-08DC07997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086600" cy="722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7033" name="AutoShape 9">
            <a:extLst>
              <a:ext uri="{FF2B5EF4-FFF2-40B4-BE49-F238E27FC236}">
                <a16:creationId xmlns:a16="http://schemas.microsoft.com/office/drawing/2014/main" id="{7EE785A9-7489-48D0-8BC4-6C0156070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209800"/>
            <a:ext cx="5562600" cy="2209800"/>
          </a:xfrm>
          <a:prstGeom prst="star5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6000" dirty="0">
                <a:solidFill>
                  <a:srgbClr val="FF0000"/>
                </a:solidFill>
                <a:latin typeface="Verdana" panose="020B0604030504040204" pitchFamily="34" charset="0"/>
              </a:rPr>
              <a:t>ধন্যবাদ</a:t>
            </a:r>
            <a:endParaRPr lang="en-US" altLang="en-US" sz="60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70" name="AutoShape 6">
            <a:extLst>
              <a:ext uri="{FF2B5EF4-FFF2-40B4-BE49-F238E27FC236}">
                <a16:creationId xmlns:a16="http://schemas.microsoft.com/office/drawing/2014/main" id="{B57289C4-9615-42EA-869C-4DC337B53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8600"/>
            <a:ext cx="6400800" cy="1371600"/>
          </a:xfrm>
          <a:prstGeom prst="downArrowCallout">
            <a:avLst>
              <a:gd name="adj1" fmla="val 116667"/>
              <a:gd name="adj2" fmla="val 116667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4400" b="1">
                <a:solidFill>
                  <a:srgbClr val="4C40E8"/>
                </a:solidFill>
              </a:rPr>
              <a:t>উপস্থাপনায়-</a:t>
            </a:r>
            <a:r>
              <a:rPr lang="bn-IN" altLang="en-US" sz="6600" b="1">
                <a:solidFill>
                  <a:srgbClr val="4C40E8"/>
                </a:solidFill>
              </a:rPr>
              <a:t> </a:t>
            </a:r>
            <a:endParaRPr lang="en-US" altLang="en-US" sz="6600" b="1">
              <a:solidFill>
                <a:srgbClr val="4C40E8"/>
              </a:solidFill>
            </a:endParaRPr>
          </a:p>
        </p:txBody>
      </p:sp>
      <p:sp>
        <p:nvSpPr>
          <p:cNvPr id="190471" name="AutoShape 7">
            <a:extLst>
              <a:ext uri="{FF2B5EF4-FFF2-40B4-BE49-F238E27FC236}">
                <a16:creationId xmlns:a16="http://schemas.microsoft.com/office/drawing/2014/main" id="{0911A7B9-A5BE-48EF-B9CE-28396586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00200"/>
            <a:ext cx="8077200" cy="4724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n-IN" altLang="en-US" sz="3600" b="1" dirty="0">
              <a:solidFill>
                <a:srgbClr val="5B44E4"/>
              </a:solidFill>
            </a:endParaRPr>
          </a:p>
          <a:p>
            <a:r>
              <a:rPr lang="bn-IN" altLang="en-US" sz="3600" b="1" dirty="0">
                <a:solidFill>
                  <a:srgbClr val="5B44E4"/>
                </a:solidFill>
              </a:rPr>
              <a:t>    </a:t>
            </a:r>
            <a:r>
              <a:rPr lang="en-US" altLang="en-US" sz="4000" b="1" dirty="0" err="1">
                <a:solidFill>
                  <a:srgbClr val="5B44E4"/>
                </a:solidFill>
              </a:rPr>
              <a:t>মোঃ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ফারজুল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ইসলাম</a:t>
            </a:r>
            <a:endParaRPr lang="en-US" altLang="en-US" sz="4000" b="1" dirty="0">
              <a:solidFill>
                <a:srgbClr val="5B44E4"/>
              </a:solidFill>
            </a:endParaRPr>
          </a:p>
          <a:p>
            <a:r>
              <a:rPr lang="bn-IN" altLang="en-US" sz="4000" b="1" dirty="0">
                <a:solidFill>
                  <a:srgbClr val="5B44E4"/>
                </a:solidFill>
              </a:rPr>
              <a:t>    সহকারী শিক্ষক (</a:t>
            </a:r>
            <a:r>
              <a:rPr lang="en-US" altLang="en-US" sz="4000" b="1" dirty="0" err="1">
                <a:solidFill>
                  <a:srgbClr val="5B44E4"/>
                </a:solidFill>
              </a:rPr>
              <a:t>বিজ্ঞান</a:t>
            </a:r>
            <a:r>
              <a:rPr lang="bn-IN" altLang="en-US" sz="4000" b="1" dirty="0">
                <a:solidFill>
                  <a:srgbClr val="5B44E4"/>
                </a:solidFill>
              </a:rPr>
              <a:t>),</a:t>
            </a:r>
          </a:p>
          <a:p>
            <a:r>
              <a:rPr lang="bn-IN" altLang="en-US" sz="4000" b="1" dirty="0">
                <a:solidFill>
                  <a:srgbClr val="5B44E4"/>
                </a:solidFill>
              </a:rPr>
              <a:t>   </a:t>
            </a:r>
            <a:r>
              <a:rPr lang="en-US" altLang="en-US" sz="4000" b="1" dirty="0" err="1">
                <a:solidFill>
                  <a:srgbClr val="5B44E4"/>
                </a:solidFill>
              </a:rPr>
              <a:t>আতুরি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আদর্শ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উচ্চ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বিদ্যালয়</a:t>
            </a:r>
            <a:endParaRPr lang="en-US" altLang="en-US" sz="4000" b="1" dirty="0">
              <a:solidFill>
                <a:srgbClr val="5B44E4"/>
              </a:solidFill>
            </a:endParaRPr>
          </a:p>
          <a:p>
            <a:r>
              <a:rPr lang="en-US" altLang="en-US" sz="4000" b="1" dirty="0" err="1">
                <a:solidFill>
                  <a:srgbClr val="5B44E4"/>
                </a:solidFill>
              </a:rPr>
              <a:t>গাজীপুর</a:t>
            </a:r>
            <a:r>
              <a:rPr lang="en-US" altLang="en-US" sz="4000" b="1" dirty="0">
                <a:solidFill>
                  <a:srgbClr val="5B44E4"/>
                </a:solidFill>
              </a:rPr>
              <a:t> </a:t>
            </a:r>
            <a:r>
              <a:rPr lang="en-US" altLang="en-US" sz="4000" b="1" dirty="0" err="1">
                <a:solidFill>
                  <a:srgbClr val="5B44E4"/>
                </a:solidFill>
              </a:rPr>
              <a:t>সদর-গাজীপুর</a:t>
            </a:r>
            <a:endParaRPr lang="bn-IN" altLang="en-US" sz="4000" b="1" dirty="0">
              <a:solidFill>
                <a:srgbClr val="5B44E4"/>
              </a:solidFill>
            </a:endParaRPr>
          </a:p>
          <a:p>
            <a:endParaRPr lang="en-US" altLang="en-US" sz="4400" b="1" dirty="0">
              <a:solidFill>
                <a:srgbClr val="5B44E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 animBg="1"/>
      <p:bldP spid="1904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AutoShape 3">
            <a:extLst>
              <a:ext uri="{FF2B5EF4-FFF2-40B4-BE49-F238E27FC236}">
                <a16:creationId xmlns:a16="http://schemas.microsoft.com/office/drawing/2014/main" id="{FDAD5346-3E8D-4A24-9FE5-1390EAB00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33400"/>
            <a:ext cx="6781800" cy="1828800"/>
          </a:xfrm>
          <a:prstGeom prst="downArrowCallout">
            <a:avLst>
              <a:gd name="adj1" fmla="val 92708"/>
              <a:gd name="adj2" fmla="val 92708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7200" b="1">
                <a:solidFill>
                  <a:srgbClr val="033D11"/>
                </a:solidFill>
              </a:rPr>
              <a:t>পাঠ পরিচিতি </a:t>
            </a:r>
            <a:endParaRPr lang="en-US" altLang="en-US" sz="7200" b="1">
              <a:solidFill>
                <a:srgbClr val="033D11"/>
              </a:solidFill>
            </a:endParaRPr>
          </a:p>
        </p:txBody>
      </p:sp>
      <p:sp>
        <p:nvSpPr>
          <p:cNvPr id="192516" name="Rectangle 4">
            <a:extLst>
              <a:ext uri="{FF2B5EF4-FFF2-40B4-BE49-F238E27FC236}">
                <a16:creationId xmlns:a16="http://schemas.microsoft.com/office/drawing/2014/main" id="{FB37DD33-B495-4471-8F3E-3B412827D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667000"/>
            <a:ext cx="7086600" cy="3352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bn-IN" altLang="en-US" sz="4800" b="1">
                <a:solidFill>
                  <a:srgbClr val="4C40E8"/>
                </a:solidFill>
              </a:rPr>
              <a:t>শ্রেণি		: অষ্টম</a:t>
            </a:r>
          </a:p>
          <a:p>
            <a:r>
              <a:rPr lang="bn-IN" altLang="en-US" sz="4800" b="1">
                <a:solidFill>
                  <a:srgbClr val="4C40E8"/>
                </a:solidFill>
              </a:rPr>
              <a:t>বিষয়	: সাধারণ  বিজ্ঞান</a:t>
            </a:r>
          </a:p>
          <a:p>
            <a:r>
              <a:rPr lang="bn-IN" altLang="en-US" sz="4800" b="1">
                <a:solidFill>
                  <a:srgbClr val="4C40E8"/>
                </a:solidFill>
              </a:rPr>
              <a:t>অধ্যায়	: বিংশ</a:t>
            </a:r>
          </a:p>
          <a:p>
            <a:r>
              <a:rPr lang="bn-IN" altLang="en-US" sz="4800" b="1">
                <a:solidFill>
                  <a:srgbClr val="4C40E8"/>
                </a:solidFill>
              </a:rPr>
              <a:t>সময়		:</a:t>
            </a:r>
            <a:r>
              <a:rPr lang="en-US" altLang="en-US" sz="4800" b="1">
                <a:solidFill>
                  <a:srgbClr val="4C40E8"/>
                </a:solidFill>
              </a:rPr>
              <a:t> </a:t>
            </a:r>
            <a:r>
              <a:rPr lang="bn-IN" altLang="en-US" sz="4800" b="1">
                <a:solidFill>
                  <a:srgbClr val="4C40E8"/>
                </a:solidFill>
              </a:rPr>
              <a:t>৪০ মিনিট।</a:t>
            </a:r>
            <a:endParaRPr lang="en-US" altLang="en-US" sz="4800" b="1">
              <a:solidFill>
                <a:srgbClr val="4C40E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animBg="1"/>
      <p:bldP spid="1925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8" name="Rectangle 4">
            <a:extLst>
              <a:ext uri="{FF2B5EF4-FFF2-40B4-BE49-F238E27FC236}">
                <a16:creationId xmlns:a16="http://schemas.microsoft.com/office/drawing/2014/main" id="{352A30C2-3AAE-4EAD-8D7D-79FBE44E1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52400"/>
            <a:ext cx="54864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6600" dirty="0"/>
              <a:t>শিখনফল</a:t>
            </a:r>
            <a:endParaRPr lang="en-US" altLang="en-US" sz="6600" dirty="0"/>
          </a:p>
        </p:txBody>
      </p:sp>
      <p:sp>
        <p:nvSpPr>
          <p:cNvPr id="349189" name="AutoShape 5">
            <a:extLst>
              <a:ext uri="{FF2B5EF4-FFF2-40B4-BE49-F238E27FC236}">
                <a16:creationId xmlns:a16="http://schemas.microsoft.com/office/drawing/2014/main" id="{63284345-D9CF-4F53-B5D4-F9A49675F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76400"/>
            <a:ext cx="7315200" cy="4648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bn-IN" altLang="en-US" sz="2800" dirty="0"/>
              <a:t>১। উন্নত জাতের মুরগির সংজ্ঞা  দিতে  পারবে ।</a:t>
            </a:r>
          </a:p>
          <a:p>
            <a:r>
              <a:rPr lang="bn-IN" altLang="en-US" sz="2800" dirty="0"/>
              <a:t>২। উন্নত জাতের মুরগির  বৈশিষ্ট্য বণর্না করতে </a:t>
            </a:r>
            <a:endParaRPr lang="bn-BD" altLang="en-US" sz="2800" dirty="0"/>
          </a:p>
          <a:p>
            <a:r>
              <a:rPr lang="bn-IN" altLang="en-US" sz="2800" dirty="0"/>
              <a:t>পারবে । </a:t>
            </a:r>
          </a:p>
          <a:p>
            <a:r>
              <a:rPr lang="bn-IN" altLang="en-US" sz="2800" dirty="0"/>
              <a:t>৩। উন্নত জাতের মুরগি পালন পদ্ধতি ব্যাখ্যা দিতে</a:t>
            </a:r>
            <a:endParaRPr lang="bn-BD" altLang="en-US" sz="2800" dirty="0"/>
          </a:p>
          <a:p>
            <a:r>
              <a:rPr lang="bn-IN" altLang="en-US" sz="2800" dirty="0"/>
              <a:t> পারবে ।</a:t>
            </a:r>
          </a:p>
          <a:p>
            <a:r>
              <a:rPr lang="bn-IN" altLang="en-US" sz="2800" dirty="0"/>
              <a:t>৪। দেশী মুরগির চেয়ে উন্নত জাতের মুরগি  পালন</a:t>
            </a:r>
            <a:endParaRPr lang="bn-BD" altLang="en-US" sz="2800" dirty="0"/>
          </a:p>
          <a:p>
            <a:r>
              <a:rPr lang="bn-IN" altLang="en-US" sz="2800" dirty="0"/>
              <a:t> করা লাভ </a:t>
            </a:r>
          </a:p>
          <a:p>
            <a:r>
              <a:rPr lang="bn-IN" altLang="en-US" sz="2800" dirty="0"/>
              <a:t>    জনক  ব্যাখ্যা করতে পারবে ।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49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49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491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49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8" grpId="0" animBg="1"/>
      <p:bldP spid="3491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34" name="Picture 14" descr="BlueWheatenAsilPr">
            <a:extLst>
              <a:ext uri="{FF2B5EF4-FFF2-40B4-BE49-F238E27FC236}">
                <a16:creationId xmlns:a16="http://schemas.microsoft.com/office/drawing/2014/main" id="{0DF27A7E-14A7-4D8C-BF18-9B097CDA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54438"/>
            <a:ext cx="3124200" cy="310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5" name="Picture 15" descr="buff_orpington_hen">
            <a:extLst>
              <a:ext uri="{FF2B5EF4-FFF2-40B4-BE49-F238E27FC236}">
                <a16:creationId xmlns:a16="http://schemas.microsoft.com/office/drawing/2014/main" id="{08CE9453-63AB-495F-A31A-759CFED5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3149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6" name="Picture 16" descr="white_leghorn_hen1">
            <a:extLst>
              <a:ext uri="{FF2B5EF4-FFF2-40B4-BE49-F238E27FC236}">
                <a16:creationId xmlns:a16="http://schemas.microsoft.com/office/drawing/2014/main" id="{C5EE88DF-1BA8-4DCF-A8CD-9270EC270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3124200" cy="309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37" name="Picture 17" descr="crele_OEG_Bantam_hen">
            <a:extLst>
              <a:ext uri="{FF2B5EF4-FFF2-40B4-BE49-F238E27FC236}">
                <a16:creationId xmlns:a16="http://schemas.microsoft.com/office/drawing/2014/main" id="{AA5E605A-FB6D-4668-8D07-54A67D6EE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29050"/>
            <a:ext cx="31242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0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2" name="Oval 4">
            <a:extLst>
              <a:ext uri="{FF2B5EF4-FFF2-40B4-BE49-F238E27FC236}">
                <a16:creationId xmlns:a16="http://schemas.microsoft.com/office/drawing/2014/main" id="{208DB286-6771-44FF-BED2-7178B1740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371600"/>
            <a:ext cx="6096000" cy="45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bn-IN" altLang="en-US" sz="7200" b="1" dirty="0">
              <a:solidFill>
                <a:srgbClr val="F533D0"/>
              </a:solidFill>
            </a:endParaRPr>
          </a:p>
          <a:p>
            <a:pPr algn="ctr"/>
            <a:r>
              <a:rPr lang="bn-IN" altLang="en-US" sz="7200" b="1" dirty="0">
                <a:solidFill>
                  <a:srgbClr val="F533D0"/>
                </a:solidFill>
              </a:rPr>
              <a:t>মুরগি পালন </a:t>
            </a:r>
            <a:endParaRPr lang="en-US" altLang="en-US" sz="7200" b="1" dirty="0">
              <a:solidFill>
                <a:srgbClr val="F533D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44" name="Picture 16" descr="Hen_003">
            <a:extLst>
              <a:ext uri="{FF2B5EF4-FFF2-40B4-BE49-F238E27FC236}">
                <a16:creationId xmlns:a16="http://schemas.microsoft.com/office/drawing/2014/main" id="{E57C1D47-C384-4406-BCCA-4411D617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66736"/>
            <a:ext cx="3200400" cy="213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545" name="Picture 17" descr="chicken3">
            <a:extLst>
              <a:ext uri="{FF2B5EF4-FFF2-40B4-BE49-F238E27FC236}">
                <a16:creationId xmlns:a16="http://schemas.microsoft.com/office/drawing/2014/main" id="{3E63E44F-E763-49A4-A8C3-9F40D4A0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"/>
            <a:ext cx="2971800" cy="246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546" name="Picture 18" descr="white_leghorn_hen1">
            <a:extLst>
              <a:ext uri="{FF2B5EF4-FFF2-40B4-BE49-F238E27FC236}">
                <a16:creationId xmlns:a16="http://schemas.microsoft.com/office/drawing/2014/main" id="{5405F895-AA4F-4FB6-A8F6-6900FC1BE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98813"/>
            <a:ext cx="3124200" cy="266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548" name="Picture 20" descr="hen">
            <a:extLst>
              <a:ext uri="{FF2B5EF4-FFF2-40B4-BE49-F238E27FC236}">
                <a16:creationId xmlns:a16="http://schemas.microsoft.com/office/drawing/2014/main" id="{409F56CD-A19F-4F94-97D8-4F60CF004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3" y="3733799"/>
            <a:ext cx="3200400" cy="257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8549" name="Text Box 21">
            <a:extLst>
              <a:ext uri="{FF2B5EF4-FFF2-40B4-BE49-F238E27FC236}">
                <a16:creationId xmlns:a16="http://schemas.microsoft.com/office/drawing/2014/main" id="{FCF0F35B-5D8E-4589-94D9-A7E2F911B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7432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IN" altLang="en-US" dirty="0"/>
              <a:t>ভূম্যসাগরীয় জাত (</a:t>
            </a:r>
            <a:r>
              <a:rPr lang="en-US" altLang="en-US" dirty="0" err="1"/>
              <a:t>লেগহর্ন</a:t>
            </a:r>
            <a:r>
              <a:rPr lang="en-US" altLang="en-US" dirty="0"/>
              <a:t> </a:t>
            </a:r>
            <a:r>
              <a:rPr lang="bn-IN" altLang="en-US" dirty="0"/>
              <a:t>)</a:t>
            </a:r>
            <a:endParaRPr lang="en-US" altLang="en-US" dirty="0"/>
          </a:p>
        </p:txBody>
      </p:sp>
      <p:sp>
        <p:nvSpPr>
          <p:cNvPr id="278550" name="Text Box 22">
            <a:extLst>
              <a:ext uri="{FF2B5EF4-FFF2-40B4-BE49-F238E27FC236}">
                <a16:creationId xmlns:a16="http://schemas.microsoft.com/office/drawing/2014/main" id="{ABFEC521-BD84-4700-A70C-EF9311FE0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743200"/>
            <a:ext cx="312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IN" altLang="en-US" dirty="0"/>
              <a:t>আমেরিকান জাত (</a:t>
            </a:r>
            <a:r>
              <a:rPr lang="en-US" altLang="en-US" dirty="0" err="1"/>
              <a:t>রোড</a:t>
            </a:r>
            <a:r>
              <a:rPr lang="en-US" altLang="en-US" dirty="0"/>
              <a:t> </a:t>
            </a:r>
            <a:r>
              <a:rPr lang="en-US" altLang="en-US" dirty="0" err="1"/>
              <a:t>আইল্যান্ড্রেড</a:t>
            </a:r>
            <a:r>
              <a:rPr lang="bn-IN" altLang="en-US" dirty="0"/>
              <a:t>)</a:t>
            </a:r>
            <a:endParaRPr lang="en-US" altLang="en-US" dirty="0"/>
          </a:p>
        </p:txBody>
      </p:sp>
      <p:sp>
        <p:nvSpPr>
          <p:cNvPr id="278551" name="Text Box 23">
            <a:extLst>
              <a:ext uri="{FF2B5EF4-FFF2-40B4-BE49-F238E27FC236}">
                <a16:creationId xmlns:a16="http://schemas.microsoft.com/office/drawing/2014/main" id="{0D862142-CDEA-4155-9BED-42E6896B9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1722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IN" altLang="en-US"/>
              <a:t>ইংলিশ  জাত (</a:t>
            </a:r>
            <a:r>
              <a:rPr lang="en-US" altLang="en-US"/>
              <a:t>ব্রয়লার </a:t>
            </a:r>
            <a:r>
              <a:rPr lang="bn-IN" altLang="en-US"/>
              <a:t>)</a:t>
            </a:r>
            <a:endParaRPr lang="en-US" altLang="en-US"/>
          </a:p>
        </p:txBody>
      </p:sp>
      <p:sp>
        <p:nvSpPr>
          <p:cNvPr id="278552" name="Text Box 24">
            <a:extLst>
              <a:ext uri="{FF2B5EF4-FFF2-40B4-BE49-F238E27FC236}">
                <a16:creationId xmlns:a16="http://schemas.microsoft.com/office/drawing/2014/main" id="{5C37EE44-A489-47E1-81C1-2ADDD826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64008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দে</a:t>
            </a:r>
            <a:r>
              <a:rPr lang="bn-IN" altLang="en-US"/>
              <a:t>শী</a:t>
            </a:r>
            <a:r>
              <a:rPr lang="en-US" altLang="en-US"/>
              <a:t>য়</a:t>
            </a:r>
            <a:r>
              <a:rPr lang="bn-IN" altLang="en-US"/>
              <a:t> জাত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7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78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49" grpId="0"/>
      <p:bldP spid="278550" grpId="0"/>
      <p:bldP spid="2785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0" name="AutoShape 4">
            <a:extLst>
              <a:ext uri="{FF2B5EF4-FFF2-40B4-BE49-F238E27FC236}">
                <a16:creationId xmlns:a16="http://schemas.microsoft.com/office/drawing/2014/main" id="{55118D7A-657C-4C00-84E1-E22384002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685800"/>
            <a:ext cx="4953000" cy="16764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6000" b="1"/>
              <a:t>একক কাজ </a:t>
            </a:r>
            <a:endParaRPr lang="en-US" altLang="en-US" sz="6000" b="1"/>
          </a:p>
        </p:txBody>
      </p:sp>
      <p:sp>
        <p:nvSpPr>
          <p:cNvPr id="249861" name="AutoShape 5">
            <a:extLst>
              <a:ext uri="{FF2B5EF4-FFF2-40B4-BE49-F238E27FC236}">
                <a16:creationId xmlns:a16="http://schemas.microsoft.com/office/drawing/2014/main" id="{AA94A80F-C437-43FA-BBD3-D64FB6253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90800"/>
            <a:ext cx="8686800" cy="3962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bn-IN" altLang="en-US" sz="3200"/>
              <a:t>১।</a:t>
            </a:r>
            <a:r>
              <a:rPr lang="en-US" altLang="en-US" sz="3200"/>
              <a:t> </a:t>
            </a:r>
            <a:r>
              <a:rPr lang="bn-IN" altLang="en-US" sz="3200"/>
              <a:t>কোন  জাতের মুরগি ডিমের জন্য বিখ্যাত।</a:t>
            </a:r>
          </a:p>
          <a:p>
            <a:r>
              <a:rPr lang="bn-IN" altLang="en-US" sz="3200"/>
              <a:t>২।</a:t>
            </a:r>
            <a:r>
              <a:rPr lang="en-US" altLang="en-US" sz="3200"/>
              <a:t> </a:t>
            </a:r>
            <a:r>
              <a:rPr lang="bn-IN" altLang="en-US" sz="3200"/>
              <a:t>আমেরিকান জাতের মুরগি রং কেমন ?</a:t>
            </a:r>
          </a:p>
          <a:p>
            <a:r>
              <a:rPr lang="bn-IN" altLang="en-US" sz="3200"/>
              <a:t>৩।</a:t>
            </a:r>
            <a:r>
              <a:rPr lang="en-US" altLang="en-US" sz="3200"/>
              <a:t>ব্রয়লার কোন জাতের মুরগি</a:t>
            </a:r>
            <a:r>
              <a:rPr lang="bn-IN" altLang="en-US" sz="3200"/>
              <a:t> </a:t>
            </a:r>
            <a:r>
              <a:rPr lang="en-US" altLang="en-US" sz="32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49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0" grpId="0" animBg="1"/>
      <p:bldP spid="2498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8" name="AutoShape 18">
            <a:extLst>
              <a:ext uri="{FF2B5EF4-FFF2-40B4-BE49-F238E27FC236}">
                <a16:creationId xmlns:a16="http://schemas.microsoft.com/office/drawing/2014/main" id="{711A4B7A-C232-4561-BE42-1E1792611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257800"/>
            <a:ext cx="3048000" cy="457200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3200"/>
              <a:t>হোয়াইট লেগহর্ন</a:t>
            </a:r>
            <a:endParaRPr lang="en-US" altLang="en-US" sz="3200"/>
          </a:p>
        </p:txBody>
      </p:sp>
      <p:sp>
        <p:nvSpPr>
          <p:cNvPr id="276499" name="AutoShape 19">
            <a:extLst>
              <a:ext uri="{FF2B5EF4-FFF2-40B4-BE49-F238E27FC236}">
                <a16:creationId xmlns:a16="http://schemas.microsoft.com/office/drawing/2014/main" id="{0B0A5343-46D8-433C-8EEB-850F49385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257800"/>
            <a:ext cx="2362200" cy="457200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n-IN" altLang="en-US" sz="3200"/>
              <a:t>আস্ট্রালর্প</a:t>
            </a:r>
            <a:endParaRPr lang="en-US" altLang="en-US" sz="3200"/>
          </a:p>
        </p:txBody>
      </p:sp>
      <p:pic>
        <p:nvPicPr>
          <p:cNvPr id="276501" name="Picture 21" descr="Copy_of_white_leghorn_hen">
            <a:extLst>
              <a:ext uri="{FF2B5EF4-FFF2-40B4-BE49-F238E27FC236}">
                <a16:creationId xmlns:a16="http://schemas.microsoft.com/office/drawing/2014/main" id="{EBA4A23D-C8B7-4844-B200-DF692A96F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3528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2" name="Picture 22" descr="83bbc92f_DSC_0326-Copy">
            <a:extLst>
              <a:ext uri="{FF2B5EF4-FFF2-40B4-BE49-F238E27FC236}">
                <a16:creationId xmlns:a16="http://schemas.microsoft.com/office/drawing/2014/main" id="{C37E0367-9FA2-46C4-8E3B-23491BED3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09600"/>
            <a:ext cx="3581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7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7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8" grpId="0" animBg="1"/>
      <p:bldP spid="276499" grpId="0" animBg="1"/>
    </p:bld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1056</TotalTime>
  <Words>280</Words>
  <Application>Microsoft Office PowerPoint</Application>
  <PresentationFormat>On-screen Show (4:3)</PresentationFormat>
  <Paragraphs>82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NikoshBAN</vt:lpstr>
      <vt:lpstr>Verdana</vt:lpstr>
      <vt:lpstr>Vrinda</vt:lpstr>
      <vt:lpstr>Kimono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doel</cp:lastModifiedBy>
  <cp:revision>358</cp:revision>
  <cp:lastPrinted>1601-01-01T00:00:00Z</cp:lastPrinted>
  <dcterms:created xsi:type="dcterms:W3CDTF">2012-09-16T10:41:30Z</dcterms:created>
  <dcterms:modified xsi:type="dcterms:W3CDTF">2019-03-19T09:38:34Z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